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4" r:id="rId3"/>
    <p:sldMasterId id="2147483713" r:id="rId4"/>
    <p:sldMasterId id="2147483720" r:id="rId5"/>
    <p:sldMasterId id="2147483727" r:id="rId6"/>
    <p:sldMasterId id="2147483736" r:id="rId7"/>
  </p:sldMasterIdLst>
  <p:notesMasterIdLst>
    <p:notesMasterId r:id="rId22"/>
  </p:notesMasterIdLst>
  <p:handoutMasterIdLst>
    <p:handoutMasterId r:id="rId23"/>
  </p:handoutMasterIdLst>
  <p:sldIdLst>
    <p:sldId id="293" r:id="rId8"/>
    <p:sldId id="299" r:id="rId9"/>
    <p:sldId id="294" r:id="rId10"/>
    <p:sldId id="295" r:id="rId11"/>
    <p:sldId id="308" r:id="rId12"/>
    <p:sldId id="300" r:id="rId13"/>
    <p:sldId id="302" r:id="rId14"/>
    <p:sldId id="266" r:id="rId15"/>
    <p:sldId id="303" r:id="rId16"/>
    <p:sldId id="278" r:id="rId17"/>
    <p:sldId id="304" r:id="rId18"/>
    <p:sldId id="292" r:id="rId19"/>
    <p:sldId id="273" r:id="rId20"/>
    <p:sldId id="305" r:id="rId21"/>
  </p:sldIdLst>
  <p:sldSz cx="12192000" cy="6858000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A5F"/>
    <a:srgbClr val="2D7D82"/>
    <a:srgbClr val="C8D7CD"/>
    <a:srgbClr val="FFAF37"/>
    <a:srgbClr val="0A7D82"/>
    <a:srgbClr val="6E8885"/>
    <a:srgbClr val="024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48526" autoAdjust="0"/>
  </p:normalViewPr>
  <p:slideViewPr>
    <p:cSldViewPr>
      <p:cViewPr varScale="1">
        <p:scale>
          <a:sx n="63" d="100"/>
          <a:sy n="63" d="100"/>
        </p:scale>
        <p:origin x="23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38B8F-1A5A-4D36-B241-4392E84C266A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1B831-CC58-47F8-AA8C-78C725BA90D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8848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FE9FF216-08DC-4D37-8BC0-7862C6575D1F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C7D8055E-E910-4B28-82AB-F617B8C84A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955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E94A4-D2F2-4CDD-831E-14027BD3162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4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91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2BB78-2F3F-48CB-895B-2417B28EF5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089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5643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1556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i="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388E-3F96-40C9-859A-3265033FF83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1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206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388E-3F96-40C9-859A-3265033FF83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5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endParaRPr lang="da-DK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E94A4-D2F2-4CDD-831E-14027BD3162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8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388E-3F96-40C9-859A-3265033FF83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8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080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926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8055E-E910-4B28-82AB-F617B8C84A7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128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388E-3F96-40C9-859A-3265033FF83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336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573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74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tudievalg-Danmark-Logo-Black.png" descr="Studievalg-Danmark-Logo-Bl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550" y="6346956"/>
            <a:ext cx="3511508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49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135" y="1688281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85135" y="417154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0112" y="-798870"/>
            <a:ext cx="6389272" cy="61856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891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107447" y="-850533"/>
            <a:ext cx="6758844" cy="65434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285135" y="1688281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285135" y="417154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95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000">
            <a:off x="4933713" y="-11887"/>
            <a:ext cx="1156545" cy="15291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986265" y="2179638"/>
            <a:ext cx="3735337" cy="363855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Overskrift 1</a:t>
            </a:r>
          </a:p>
          <a:p>
            <a:pPr lvl="0"/>
            <a:r>
              <a:rPr lang="da-DK" dirty="0" smtClean="0"/>
              <a:t>Overskrift 2</a:t>
            </a:r>
          </a:p>
          <a:p>
            <a:pPr lvl="0"/>
            <a:r>
              <a:rPr lang="da-DK" dirty="0" smtClean="0"/>
              <a:t>Overskrift 3</a:t>
            </a:r>
          </a:p>
          <a:p>
            <a:pPr lvl="0"/>
            <a:r>
              <a:rPr lang="da-DK" dirty="0" smtClean="0"/>
              <a:t>Overskrift 4</a:t>
            </a:r>
          </a:p>
          <a:p>
            <a:pPr lvl="0"/>
            <a:r>
              <a:rPr lang="da-DK" dirty="0" smtClean="0"/>
              <a:t>Overskrift 5</a:t>
            </a:r>
          </a:p>
          <a:p>
            <a:pPr lvl="0"/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130022" y="2179640"/>
            <a:ext cx="2187575" cy="6810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156835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986265" y="2179638"/>
            <a:ext cx="3735337" cy="363855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Overskrift 1</a:t>
            </a:r>
          </a:p>
          <a:p>
            <a:pPr lvl="0"/>
            <a:r>
              <a:rPr lang="da-DK" dirty="0" smtClean="0"/>
              <a:t>Overskrift 2</a:t>
            </a:r>
          </a:p>
          <a:p>
            <a:pPr lvl="0"/>
            <a:r>
              <a:rPr lang="da-DK" dirty="0" smtClean="0"/>
              <a:t>Overskrift 3</a:t>
            </a:r>
          </a:p>
          <a:p>
            <a:pPr lvl="0"/>
            <a:r>
              <a:rPr lang="da-DK" dirty="0" smtClean="0"/>
              <a:t>Overskrift 4</a:t>
            </a:r>
          </a:p>
          <a:p>
            <a:pPr lvl="0"/>
            <a:r>
              <a:rPr lang="da-DK" dirty="0" smtClean="0"/>
              <a:t>Overskrift 5</a:t>
            </a:r>
          </a:p>
          <a:p>
            <a:pPr lvl="0"/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130022" y="2179640"/>
            <a:ext cx="2187575" cy="6810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Program</a:t>
            </a:r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120997" y="-11584"/>
            <a:ext cx="1158595" cy="1531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0652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7" y="2880853"/>
            <a:ext cx="7604228" cy="119953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5229" flipH="1">
            <a:off x="5367295" y="339879"/>
            <a:ext cx="7337548" cy="7098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608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7" y="2880853"/>
            <a:ext cx="7604228" cy="119953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20000" flipH="1">
            <a:off x="5400522" y="311214"/>
            <a:ext cx="7349788" cy="71155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0974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7" y="2880853"/>
            <a:ext cx="7604228" cy="119953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4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6000" flipH="1">
            <a:off x="5366821" y="349532"/>
            <a:ext cx="7346032" cy="71118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35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413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7"/>
            <a:ext cx="8519160" cy="1325563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10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743642">
            <a:off x="1569889" y="-2133291"/>
            <a:ext cx="5738531" cy="60087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45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7"/>
            <a:ext cx="8519160" cy="1325563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11609">
            <a:off x="1361743" y="-819639"/>
            <a:ext cx="3116903" cy="41237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787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7"/>
            <a:ext cx="8519160" cy="1325563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370685" flipH="1">
            <a:off x="3726872" y="-1438703"/>
            <a:ext cx="3736077" cy="5760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0270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477963" flipH="1">
            <a:off x="8614793" y="208366"/>
            <a:ext cx="3157660" cy="305701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dsholder til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174189" y="1111533"/>
            <a:ext cx="7054851" cy="457209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latin typeface="+mj-lt"/>
              </a:rPr>
              <a:t>Hvad kan du bruge din </a:t>
            </a:r>
            <a:r>
              <a:rPr lang="da-DK" sz="24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24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Lorem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ipsum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dolor</a:t>
            </a:r>
            <a:r>
              <a:rPr lang="da-DK" sz="1200" dirty="0" smtClean="0">
                <a:latin typeface="+mn-lt"/>
              </a:rPr>
              <a:t> sit </a:t>
            </a:r>
            <a:r>
              <a:rPr lang="da-DK" sz="1200" dirty="0" err="1" smtClean="0">
                <a:latin typeface="+mn-lt"/>
              </a:rPr>
              <a:t>amet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adipiscing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elit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Fusce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dignissim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sem</a:t>
            </a:r>
            <a:r>
              <a:rPr lang="da-DK" sz="1200" dirty="0" smtClean="0">
                <a:latin typeface="+mn-lt"/>
              </a:rPr>
              <a:t>, nec </a:t>
            </a:r>
            <a:r>
              <a:rPr lang="da-DK" sz="1200" dirty="0" err="1" smtClean="0">
                <a:latin typeface="+mn-lt"/>
              </a:rPr>
              <a:t>blandit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et. </a:t>
            </a:r>
            <a:r>
              <a:rPr lang="da-DK" sz="1200" dirty="0" err="1" smtClean="0">
                <a:latin typeface="+mn-lt"/>
              </a:rPr>
              <a:t>Donec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augue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erat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hendrerit</a:t>
            </a:r>
            <a:r>
              <a:rPr lang="da-DK" sz="1200" dirty="0" smtClean="0">
                <a:latin typeface="+mn-lt"/>
              </a:rPr>
              <a:t> in </a:t>
            </a:r>
            <a:r>
              <a:rPr lang="da-DK" sz="1200" dirty="0" err="1" smtClean="0">
                <a:latin typeface="+mn-lt"/>
              </a:rPr>
              <a:t>nisl</a:t>
            </a:r>
            <a:r>
              <a:rPr lang="da-DK" sz="1200" dirty="0" smtClean="0">
                <a:latin typeface="+mn-lt"/>
              </a:rPr>
              <a:t> in,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lacinia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orci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Maecenas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luctus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laoreet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eget sodales. </a:t>
            </a:r>
            <a:r>
              <a:rPr lang="da-DK" sz="1200" dirty="0" err="1" smtClean="0">
                <a:latin typeface="+mn-lt"/>
              </a:rPr>
              <a:t>Quisque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fringilla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venenatis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turpis</a:t>
            </a:r>
            <a:r>
              <a:rPr lang="da-DK" sz="1200" dirty="0" smtClean="0">
                <a:latin typeface="+mn-lt"/>
              </a:rPr>
              <a:t> ac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pellentesque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Proin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ullamcorper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vel </a:t>
            </a:r>
            <a:r>
              <a:rPr lang="da-DK" sz="1200" dirty="0" err="1" smtClean="0">
                <a:latin typeface="+mn-lt"/>
              </a:rPr>
              <a:t>sapien</a:t>
            </a:r>
            <a:r>
              <a:rPr lang="da-DK" sz="1200" dirty="0" smtClean="0">
                <a:latin typeface="+mn-lt"/>
              </a:rPr>
              <a:t> dictum, et </a:t>
            </a:r>
            <a:r>
              <a:rPr lang="da-DK" sz="1200" dirty="0" err="1" smtClean="0">
                <a:latin typeface="+mn-lt"/>
              </a:rPr>
              <a:t>porta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accumsan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convallis</a:t>
            </a:r>
            <a:r>
              <a:rPr lang="da-DK" sz="1200" dirty="0" smtClean="0">
                <a:latin typeface="+mn-lt"/>
              </a:rPr>
              <a:t> placerat tempus.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quam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ex a </a:t>
            </a:r>
            <a:r>
              <a:rPr lang="da-DK" sz="1200" dirty="0" err="1" smtClean="0">
                <a:latin typeface="+mn-lt"/>
              </a:rPr>
              <a:t>magna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lobortis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mollis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tortor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facilisis</a:t>
            </a:r>
            <a:r>
              <a:rPr lang="da-DK" sz="1200" dirty="0" smtClean="0"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1996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rugerdefineret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174189" y="1111533"/>
            <a:ext cx="7054851" cy="457209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latin typeface="+mj-lt"/>
              </a:rPr>
              <a:t>Hvad kan du bruge din </a:t>
            </a:r>
            <a:r>
              <a:rPr lang="da-DK" sz="24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24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Lorem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ipsum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dolor</a:t>
            </a:r>
            <a:r>
              <a:rPr lang="da-DK" sz="1200" dirty="0" smtClean="0">
                <a:latin typeface="+mn-lt"/>
              </a:rPr>
              <a:t> sit </a:t>
            </a:r>
            <a:r>
              <a:rPr lang="da-DK" sz="1200" dirty="0" err="1" smtClean="0">
                <a:latin typeface="+mn-lt"/>
              </a:rPr>
              <a:t>amet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adipiscing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elit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Fusce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dignissim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sem</a:t>
            </a:r>
            <a:r>
              <a:rPr lang="da-DK" sz="1200" dirty="0" smtClean="0">
                <a:latin typeface="+mn-lt"/>
              </a:rPr>
              <a:t>, nec </a:t>
            </a:r>
            <a:r>
              <a:rPr lang="da-DK" sz="1200" dirty="0" err="1" smtClean="0">
                <a:latin typeface="+mn-lt"/>
              </a:rPr>
              <a:t>blandit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et. </a:t>
            </a:r>
            <a:r>
              <a:rPr lang="da-DK" sz="1200" dirty="0" err="1" smtClean="0">
                <a:latin typeface="+mn-lt"/>
              </a:rPr>
              <a:t>Donec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augue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erat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hendrerit</a:t>
            </a:r>
            <a:r>
              <a:rPr lang="da-DK" sz="1200" dirty="0" smtClean="0">
                <a:latin typeface="+mn-lt"/>
              </a:rPr>
              <a:t> in </a:t>
            </a:r>
            <a:r>
              <a:rPr lang="da-DK" sz="1200" dirty="0" err="1" smtClean="0">
                <a:latin typeface="+mn-lt"/>
              </a:rPr>
              <a:t>nisl</a:t>
            </a:r>
            <a:r>
              <a:rPr lang="da-DK" sz="1200" dirty="0" smtClean="0">
                <a:latin typeface="+mn-lt"/>
              </a:rPr>
              <a:t> in,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lacinia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orci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Maecenas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luctus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laoreet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eget sodales. </a:t>
            </a:r>
            <a:r>
              <a:rPr lang="da-DK" sz="1200" dirty="0" err="1" smtClean="0">
                <a:latin typeface="+mn-lt"/>
              </a:rPr>
              <a:t>Quisque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fringilla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venenatis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turpis</a:t>
            </a:r>
            <a:r>
              <a:rPr lang="da-DK" sz="1200" dirty="0" smtClean="0">
                <a:latin typeface="+mn-lt"/>
              </a:rPr>
              <a:t> ac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pellentesque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Proin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ullamcorper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vel </a:t>
            </a:r>
            <a:r>
              <a:rPr lang="da-DK" sz="1200" dirty="0" err="1" smtClean="0">
                <a:latin typeface="+mn-lt"/>
              </a:rPr>
              <a:t>sapien</a:t>
            </a:r>
            <a:r>
              <a:rPr lang="da-DK" sz="1200" dirty="0" smtClean="0">
                <a:latin typeface="+mn-lt"/>
              </a:rPr>
              <a:t> dictum, et </a:t>
            </a:r>
            <a:r>
              <a:rPr lang="da-DK" sz="1200" dirty="0" err="1" smtClean="0">
                <a:latin typeface="+mn-lt"/>
              </a:rPr>
              <a:t>porta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accumsan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convallis</a:t>
            </a:r>
            <a:r>
              <a:rPr lang="da-DK" sz="1200" dirty="0" smtClean="0">
                <a:latin typeface="+mn-lt"/>
              </a:rPr>
              <a:t> placerat tempus.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quam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ex a </a:t>
            </a:r>
            <a:r>
              <a:rPr lang="da-DK" sz="1200" dirty="0" err="1" smtClean="0">
                <a:latin typeface="+mn-lt"/>
              </a:rPr>
              <a:t>magna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lobortis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mollis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tortor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facilisis</a:t>
            </a:r>
            <a:r>
              <a:rPr lang="da-DK" sz="1200" dirty="0" smtClean="0"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  <p:pic>
        <p:nvPicPr>
          <p:cNvPr id="4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988676" flipH="1">
            <a:off x="9434782" y="-519074"/>
            <a:ext cx="2476303" cy="3818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952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11609">
            <a:off x="9215961" y="-437679"/>
            <a:ext cx="2536688" cy="335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sp>
        <p:nvSpPr>
          <p:cNvPr id="9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174751" y="1435102"/>
            <a:ext cx="7521575" cy="484981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3716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solidFill>
                  <a:schemeClr val="tx1"/>
                </a:solidFill>
                <a:latin typeface="+mj-lt"/>
              </a:rPr>
              <a:t>Hvad kan du bruge din studievejleder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Lorem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ipsum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dolor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sit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amet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adipiscing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elit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Fusce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dignissim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sem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nec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blandit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 et.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Donec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augue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erat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hendrerit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in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nisl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in,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lacinia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orci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Maecenas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luctus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laoreet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eget sodales.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Quisque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fringilla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venenatis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turpis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ac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pellentesque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Proin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ullamcorper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vel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sapien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dictum, et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porta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accumsan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convallis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placerat tempus.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quam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congue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 ex a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magna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lobortis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mollis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tortor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facilisis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4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24851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477963" flipH="1">
            <a:off x="8614793" y="208366"/>
            <a:ext cx="3157660" cy="30570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dsholder til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5" y="636588"/>
            <a:ext cx="7108825" cy="5567362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latin typeface="+mj-lt"/>
              </a:rPr>
              <a:t>Hvad kan du bruge din </a:t>
            </a:r>
            <a:r>
              <a:rPr lang="da-DK" sz="24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24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Lorem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ipsum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dolor</a:t>
            </a:r>
            <a:r>
              <a:rPr lang="da-DK" sz="1200" dirty="0" smtClean="0">
                <a:latin typeface="+mn-lt"/>
              </a:rPr>
              <a:t> sit </a:t>
            </a:r>
            <a:r>
              <a:rPr lang="da-DK" sz="1200" dirty="0" err="1" smtClean="0">
                <a:latin typeface="+mn-lt"/>
              </a:rPr>
              <a:t>amet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adipiscing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elit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Fusce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dignissim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sem</a:t>
            </a:r>
            <a:r>
              <a:rPr lang="da-DK" sz="1200" dirty="0" smtClean="0">
                <a:latin typeface="+mn-lt"/>
              </a:rPr>
              <a:t>, nec </a:t>
            </a:r>
            <a:r>
              <a:rPr lang="da-DK" sz="1200" dirty="0" err="1" smtClean="0">
                <a:latin typeface="+mn-lt"/>
              </a:rPr>
              <a:t>blandit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et. </a:t>
            </a:r>
            <a:r>
              <a:rPr lang="da-DK" sz="1200" dirty="0" err="1" smtClean="0">
                <a:latin typeface="+mn-lt"/>
              </a:rPr>
              <a:t>Donec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augue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erat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hendrerit</a:t>
            </a:r>
            <a:r>
              <a:rPr lang="da-DK" sz="1200" dirty="0" smtClean="0">
                <a:latin typeface="+mn-lt"/>
              </a:rPr>
              <a:t> in </a:t>
            </a:r>
            <a:r>
              <a:rPr lang="da-DK" sz="1200" dirty="0" err="1" smtClean="0">
                <a:latin typeface="+mn-lt"/>
              </a:rPr>
              <a:t>nisl</a:t>
            </a:r>
            <a:r>
              <a:rPr lang="da-DK" sz="1200" dirty="0" smtClean="0">
                <a:latin typeface="+mn-lt"/>
              </a:rPr>
              <a:t> in,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lacinia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orci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Maecenas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luctus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laoreet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eget sodales. </a:t>
            </a:r>
            <a:r>
              <a:rPr lang="da-DK" sz="1200" dirty="0" err="1" smtClean="0">
                <a:latin typeface="+mn-lt"/>
              </a:rPr>
              <a:t>Quisque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fringilla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venenatis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turpis</a:t>
            </a:r>
            <a:r>
              <a:rPr lang="da-DK" sz="1200" dirty="0" smtClean="0">
                <a:latin typeface="+mn-lt"/>
              </a:rPr>
              <a:t> ac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pellentesque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Proin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ullamcorper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vel </a:t>
            </a:r>
            <a:r>
              <a:rPr lang="da-DK" sz="1200" dirty="0" err="1" smtClean="0">
                <a:latin typeface="+mn-lt"/>
              </a:rPr>
              <a:t>sapien</a:t>
            </a:r>
            <a:r>
              <a:rPr lang="da-DK" sz="1200" dirty="0" smtClean="0">
                <a:latin typeface="+mn-lt"/>
              </a:rPr>
              <a:t> dictum, et </a:t>
            </a:r>
            <a:r>
              <a:rPr lang="da-DK" sz="1200" dirty="0" err="1" smtClean="0">
                <a:latin typeface="+mn-lt"/>
              </a:rPr>
              <a:t>porta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accumsan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convallis</a:t>
            </a:r>
            <a:r>
              <a:rPr lang="da-DK" sz="1200" dirty="0" smtClean="0">
                <a:latin typeface="+mn-lt"/>
              </a:rPr>
              <a:t> placerat tempus.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quam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ex a </a:t>
            </a:r>
            <a:r>
              <a:rPr lang="da-DK" sz="1200" dirty="0" err="1" smtClean="0">
                <a:latin typeface="+mn-lt"/>
              </a:rPr>
              <a:t>magna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lobortis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mollis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tortor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facilisis</a:t>
            </a:r>
            <a:r>
              <a:rPr lang="da-DK" sz="1200" dirty="0" smtClean="0">
                <a:latin typeface="+mn-lt"/>
              </a:rPr>
              <a:t>.</a:t>
            </a:r>
            <a:endParaRPr lang="da-DK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48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/>
          <p:cNvSpPr/>
          <p:nvPr userDrawn="1"/>
        </p:nvSpPr>
        <p:spPr>
          <a:xfrm>
            <a:off x="-1267236" y="-562398"/>
            <a:ext cx="6278879" cy="7925419"/>
          </a:xfrm>
          <a:prstGeom prst="rect">
            <a:avLst/>
          </a:prstGeom>
          <a:solidFill>
            <a:srgbClr val="2E7D82">
              <a:alpha val="24698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80000">
            <a:off x="1104407" y="2292577"/>
            <a:ext cx="2282884" cy="23947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/>
          <p:cNvSpPr txBox="1"/>
          <p:nvPr userDrawn="1"/>
        </p:nvSpPr>
        <p:spPr>
          <a:xfrm>
            <a:off x="2271395" y="1645287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 smtClean="0">
                <a:solidFill>
                  <a:schemeClr val="accent1"/>
                </a:solidFill>
              </a:rPr>
              <a:t>Vejleder</a:t>
            </a:r>
            <a:endParaRPr lang="da-DK" sz="1350" dirty="0">
              <a:solidFill>
                <a:schemeClr val="accent1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2271395" y="5072411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 smtClean="0">
                <a:solidFill>
                  <a:schemeClr val="accent1"/>
                </a:solidFill>
              </a:rPr>
              <a:t>Studievalg</a:t>
            </a:r>
            <a:endParaRPr lang="da-DK" sz="1350" dirty="0">
              <a:solidFill>
                <a:schemeClr val="accent1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51" y="798513"/>
            <a:ext cx="5845175" cy="5530850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latin typeface="+mj-lt"/>
              </a:rPr>
              <a:t>Hvad kan du bruge din </a:t>
            </a:r>
            <a:r>
              <a:rPr lang="da-DK" sz="24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24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Lorem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ipsum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dolor</a:t>
            </a:r>
            <a:r>
              <a:rPr lang="da-DK" sz="1200" dirty="0" smtClean="0">
                <a:latin typeface="+mn-lt"/>
              </a:rPr>
              <a:t> sit </a:t>
            </a:r>
            <a:r>
              <a:rPr lang="da-DK" sz="1200" dirty="0" err="1" smtClean="0">
                <a:latin typeface="+mn-lt"/>
              </a:rPr>
              <a:t>amet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adipiscing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elit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Fusce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dignissim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sem</a:t>
            </a:r>
            <a:r>
              <a:rPr lang="da-DK" sz="1200" dirty="0" smtClean="0">
                <a:latin typeface="+mn-lt"/>
              </a:rPr>
              <a:t>, nec </a:t>
            </a:r>
            <a:r>
              <a:rPr lang="da-DK" sz="1200" dirty="0" err="1" smtClean="0">
                <a:latin typeface="+mn-lt"/>
              </a:rPr>
              <a:t>blandit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et. </a:t>
            </a:r>
            <a:r>
              <a:rPr lang="da-DK" sz="1200" dirty="0" err="1" smtClean="0">
                <a:latin typeface="+mn-lt"/>
              </a:rPr>
              <a:t>Donec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augue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erat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hendrerit</a:t>
            </a:r>
            <a:r>
              <a:rPr lang="da-DK" sz="1200" dirty="0" smtClean="0">
                <a:latin typeface="+mn-lt"/>
              </a:rPr>
              <a:t> in </a:t>
            </a:r>
            <a:r>
              <a:rPr lang="da-DK" sz="1200" dirty="0" err="1" smtClean="0">
                <a:latin typeface="+mn-lt"/>
              </a:rPr>
              <a:t>nisl</a:t>
            </a:r>
            <a:r>
              <a:rPr lang="da-DK" sz="1200" dirty="0" smtClean="0">
                <a:latin typeface="+mn-lt"/>
              </a:rPr>
              <a:t> in,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lacinia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orci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Maecenas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luctus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laoreet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eget sodales. </a:t>
            </a:r>
            <a:r>
              <a:rPr lang="da-DK" sz="1200" dirty="0" err="1" smtClean="0">
                <a:latin typeface="+mn-lt"/>
              </a:rPr>
              <a:t>Quisque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fringilla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venenatis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turpis</a:t>
            </a:r>
            <a:r>
              <a:rPr lang="da-DK" sz="1200" dirty="0" smtClean="0">
                <a:latin typeface="+mn-lt"/>
              </a:rPr>
              <a:t> ac </a:t>
            </a:r>
            <a:r>
              <a:rPr lang="da-DK" sz="1200" dirty="0" err="1" smtClean="0">
                <a:latin typeface="+mn-lt"/>
              </a:rPr>
              <a:t>tempor</a:t>
            </a:r>
            <a:r>
              <a:rPr lang="da-DK" sz="12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pellentesque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Proin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ullamcorper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vel </a:t>
            </a:r>
            <a:r>
              <a:rPr lang="da-DK" sz="1200" dirty="0" err="1" smtClean="0">
                <a:latin typeface="+mn-lt"/>
              </a:rPr>
              <a:t>sapien</a:t>
            </a:r>
            <a:r>
              <a:rPr lang="da-DK" sz="1200" dirty="0" smtClean="0">
                <a:latin typeface="+mn-lt"/>
              </a:rPr>
              <a:t> dictum, et </a:t>
            </a:r>
            <a:r>
              <a:rPr lang="da-DK" sz="1200" dirty="0" err="1" smtClean="0">
                <a:latin typeface="+mn-lt"/>
              </a:rPr>
              <a:t>porta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nibh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accumsan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Duis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convallis</a:t>
            </a:r>
            <a:r>
              <a:rPr lang="da-DK" sz="1200" dirty="0" smtClean="0">
                <a:latin typeface="+mn-lt"/>
              </a:rPr>
              <a:t> placerat tempus. </a:t>
            </a:r>
            <a:r>
              <a:rPr lang="da-DK" sz="1200" dirty="0" err="1" smtClean="0">
                <a:latin typeface="+mn-lt"/>
              </a:rPr>
              <a:t>Vestibulum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quam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congue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pulvinar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consectetur</a:t>
            </a:r>
            <a:r>
              <a:rPr lang="da-DK" sz="1200" dirty="0" smtClean="0">
                <a:latin typeface="+mn-lt"/>
              </a:rPr>
              <a:t>. </a:t>
            </a:r>
            <a:r>
              <a:rPr lang="da-DK" sz="1200" dirty="0" err="1" smtClean="0">
                <a:latin typeface="+mn-lt"/>
              </a:rPr>
              <a:t>Nulla</a:t>
            </a:r>
            <a:r>
              <a:rPr lang="da-DK" sz="1200" dirty="0" smtClean="0">
                <a:latin typeface="+mn-lt"/>
              </a:rPr>
              <a:t> dictum ex a </a:t>
            </a:r>
            <a:r>
              <a:rPr lang="da-DK" sz="1200" dirty="0" err="1" smtClean="0">
                <a:latin typeface="+mn-lt"/>
              </a:rPr>
              <a:t>magna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lobortis</a:t>
            </a:r>
            <a:r>
              <a:rPr lang="da-DK" sz="1200" dirty="0" smtClean="0">
                <a:latin typeface="+mn-lt"/>
              </a:rPr>
              <a:t>, </a:t>
            </a:r>
            <a:r>
              <a:rPr lang="da-DK" sz="1200" dirty="0" err="1" smtClean="0">
                <a:latin typeface="+mn-lt"/>
              </a:rPr>
              <a:t>mollis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viverra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tortor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facilisis</a:t>
            </a:r>
            <a:r>
              <a:rPr lang="da-DK" sz="1200" dirty="0" smtClean="0">
                <a:latin typeface="+mn-lt"/>
              </a:rPr>
              <a:t>.</a:t>
            </a:r>
          </a:p>
          <a:p>
            <a:pPr lvl="4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51895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/>
          <p:cNvSpPr/>
          <p:nvPr userDrawn="1"/>
        </p:nvSpPr>
        <p:spPr>
          <a:xfrm>
            <a:off x="-1203324" y="-661010"/>
            <a:ext cx="6278879" cy="7925419"/>
          </a:xfrm>
          <a:prstGeom prst="rect">
            <a:avLst/>
          </a:prstGeom>
          <a:solidFill>
            <a:schemeClr val="bg1">
              <a:alpha val="24698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" name="Tekstfelt 1"/>
          <p:cNvSpPr txBox="1"/>
          <p:nvPr userDrawn="1"/>
        </p:nvSpPr>
        <p:spPr>
          <a:xfrm>
            <a:off x="2271395" y="1645287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 smtClean="0">
                <a:solidFill>
                  <a:schemeClr val="tx1"/>
                </a:solidFill>
              </a:rPr>
              <a:t>Vejleder</a:t>
            </a:r>
            <a:endParaRPr lang="da-DK" sz="1350" dirty="0">
              <a:solidFill>
                <a:schemeClr val="tx1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2271395" y="5072411"/>
            <a:ext cx="2804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dirty="0" smtClean="0">
                <a:solidFill>
                  <a:schemeClr val="tx1"/>
                </a:solidFill>
              </a:rPr>
              <a:t>Studievalg</a:t>
            </a:r>
            <a:endParaRPr lang="da-DK" sz="1350" dirty="0">
              <a:solidFill>
                <a:schemeClr val="tx1"/>
              </a:solidFill>
            </a:endParaRP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5629276" y="735013"/>
            <a:ext cx="5916613" cy="5675312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400" dirty="0" smtClean="0">
                <a:solidFill>
                  <a:schemeClr val="accent5"/>
                </a:solidFill>
                <a:latin typeface="+mj-lt"/>
              </a:rPr>
              <a:t>Hvad kan du bruge din </a:t>
            </a:r>
            <a:r>
              <a:rPr lang="da-DK" sz="2400" dirty="0" smtClean="0">
                <a:solidFill>
                  <a:schemeClr val="tx1"/>
                </a:solidFill>
                <a:latin typeface="+mj-lt"/>
              </a:rPr>
              <a:t>studievejleder </a:t>
            </a:r>
            <a:r>
              <a:rPr lang="da-DK" sz="2400" dirty="0" smtClean="0">
                <a:solidFill>
                  <a:schemeClr val="accent5"/>
                </a:solidFill>
                <a:latin typeface="+mj-lt"/>
              </a:rPr>
              <a:t>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1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Lorem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ipsum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dolor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sit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amet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adipiscing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elit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Fusce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dignissim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sem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nec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blandit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 et.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Donec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augue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erat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hendrerit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in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nisl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in,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lacinia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orci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Maecenas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luctus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laoreet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eget sodales.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Quisque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fringilla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venenatis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turpis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ac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2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pellentesque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Proin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ullamcorper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vel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sapien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dictum, et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porta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accumsan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convallis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placerat tempus.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quam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congue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dictum ex a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magna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lobortis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mollis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tortor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facilisis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  <p:pic>
        <p:nvPicPr>
          <p:cNvPr id="9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80000">
            <a:off x="1069125" y="2259401"/>
            <a:ext cx="2404539" cy="252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5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/>
          <p:cNvSpPr/>
          <p:nvPr userDrawn="1"/>
        </p:nvSpPr>
        <p:spPr>
          <a:xfrm>
            <a:off x="8721128" y="2034881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4" name="Rektangel"/>
          <p:cNvSpPr/>
          <p:nvPr userDrawn="1"/>
        </p:nvSpPr>
        <p:spPr>
          <a:xfrm>
            <a:off x="3454299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5" name="Rektangel"/>
          <p:cNvSpPr/>
          <p:nvPr userDrawn="1"/>
        </p:nvSpPr>
        <p:spPr>
          <a:xfrm>
            <a:off x="818458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Studievalg</a:t>
            </a:r>
            <a:endParaRPr lang="da-DK" dirty="0"/>
          </a:p>
        </p:txBody>
      </p:sp>
      <p:sp>
        <p:nvSpPr>
          <p:cNvPr id="9" name="Rektangel"/>
          <p:cNvSpPr/>
          <p:nvPr userDrawn="1"/>
        </p:nvSpPr>
        <p:spPr>
          <a:xfrm>
            <a:off x="6090139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15" name="Hvem er…"/>
          <p:cNvSpPr txBox="1"/>
          <p:nvPr userDrawn="1"/>
        </p:nvSpPr>
        <p:spPr>
          <a:xfrm>
            <a:off x="1556453" y="3177822"/>
            <a:ext cx="1343283" cy="2049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 defTabSz="342900">
              <a:tabLst>
                <a:tab pos="104775" algn="l"/>
                <a:tab pos="3429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+mn-lt"/>
            </a:endParaRPr>
          </a:p>
        </p:txBody>
      </p:sp>
      <p:sp>
        <p:nvSpPr>
          <p:cNvPr id="19" name="Streg"/>
          <p:cNvSpPr/>
          <p:nvPr userDrawn="1"/>
        </p:nvSpPr>
        <p:spPr>
          <a:xfrm>
            <a:off x="3421107" y="2980764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0" name="Streg"/>
          <p:cNvSpPr/>
          <p:nvPr userDrawn="1"/>
        </p:nvSpPr>
        <p:spPr>
          <a:xfrm>
            <a:off x="6004776" y="2980765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1" name="Streg"/>
          <p:cNvSpPr/>
          <p:nvPr userDrawn="1"/>
        </p:nvSpPr>
        <p:spPr>
          <a:xfrm>
            <a:off x="8725979" y="2980764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22" name="Streg"/>
          <p:cNvSpPr/>
          <p:nvPr userDrawn="1"/>
        </p:nvSpPr>
        <p:spPr>
          <a:xfrm>
            <a:off x="818459" y="2980764"/>
            <a:ext cx="2515063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138520" y="3176590"/>
            <a:ext cx="1761217" cy="2160587"/>
          </a:xfrm>
        </p:spPr>
        <p:txBody>
          <a:bodyPr/>
          <a:lstStyle>
            <a:lvl1pPr marL="214313" indent="-214313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3747347" y="3176588"/>
            <a:ext cx="1789208" cy="2146300"/>
          </a:xfrm>
        </p:spPr>
        <p:txBody>
          <a:bodyPr/>
          <a:lstStyle>
            <a:lvl1pPr marL="214313" indent="-214313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410181" y="3169446"/>
            <a:ext cx="1730375" cy="2160587"/>
          </a:xfrm>
        </p:spPr>
        <p:txBody>
          <a:bodyPr/>
          <a:lstStyle>
            <a:lvl1pPr marL="214313" indent="-214313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3" hasCustomPrompt="1"/>
          </p:nvPr>
        </p:nvSpPr>
        <p:spPr>
          <a:xfrm>
            <a:off x="9036425" y="3180409"/>
            <a:ext cx="1796144" cy="2082800"/>
          </a:xfrm>
        </p:spPr>
        <p:txBody>
          <a:bodyPr/>
          <a:lstStyle>
            <a:lvl1pPr marL="214313" indent="-214313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33" name="Pladsholder til tekst 32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1" y="2330450"/>
            <a:ext cx="1900239" cy="484188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da-DK" dirty="0" smtClean="0"/>
              <a:t>1.g</a:t>
            </a:r>
            <a:endParaRPr lang="da-DK" dirty="0"/>
          </a:p>
        </p:txBody>
      </p:sp>
      <p:sp>
        <p:nvSpPr>
          <p:cNvPr id="35" name="Pladsholder til tekst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63965" y="2330450"/>
            <a:ext cx="1800225" cy="48418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 smtClean="0"/>
              <a:t>2.g</a:t>
            </a:r>
            <a:endParaRPr lang="da-DK" dirty="0"/>
          </a:p>
        </p:txBody>
      </p:sp>
      <p:sp>
        <p:nvSpPr>
          <p:cNvPr id="37" name="Pladsholder til tekst 36"/>
          <p:cNvSpPr>
            <a:spLocks noGrp="1"/>
          </p:cNvSpPr>
          <p:nvPr>
            <p:ph type="body" sz="quarter" idx="16" hasCustomPrompt="1"/>
          </p:nvPr>
        </p:nvSpPr>
        <p:spPr>
          <a:xfrm>
            <a:off x="6410180" y="2330450"/>
            <a:ext cx="1900237" cy="4841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dirty="0" smtClean="0"/>
              <a:t>3.g efterår</a:t>
            </a:r>
            <a:endParaRPr lang="da-DK" dirty="0"/>
          </a:p>
        </p:txBody>
      </p:sp>
      <p:sp>
        <p:nvSpPr>
          <p:cNvPr id="39" name="Pladsholder til tekst 38"/>
          <p:cNvSpPr>
            <a:spLocks noGrp="1"/>
          </p:cNvSpPr>
          <p:nvPr>
            <p:ph type="body" sz="quarter" idx="17" hasCustomPrompt="1"/>
          </p:nvPr>
        </p:nvSpPr>
        <p:spPr>
          <a:xfrm>
            <a:off x="8946618" y="2323445"/>
            <a:ext cx="1885951" cy="4841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 smtClean="0"/>
              <a:t>3.g forår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04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5952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352310" y="-45321"/>
            <a:ext cx="1485660" cy="1964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904139" y="2313367"/>
            <a:ext cx="8381999" cy="3191716"/>
          </a:xfrm>
        </p:spPr>
        <p:txBody>
          <a:bodyPr/>
          <a:lstStyle>
            <a:lvl1pPr algn="ctr">
              <a:lnSpc>
                <a:spcPct val="90000"/>
              </a:lnSpc>
              <a:defRPr sz="5250" spc="-157">
                <a:solidFill>
                  <a:srgbClr val="FFFFFF"/>
                </a:solidFill>
                <a:latin typeface="Helvetica Neue Light"/>
                <a:sym typeface="Helvetica Neue Light"/>
              </a:defRPr>
            </a:lvl1pPr>
          </a:lstStyle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100" b="1" dirty="0" err="1" smtClean="0">
                <a:latin typeface="+mn-lt"/>
              </a:rPr>
              <a:t>Lorem</a:t>
            </a:r>
            <a:r>
              <a:rPr lang="da-DK" sz="2100" b="1" dirty="0" smtClean="0">
                <a:latin typeface="+mn-lt"/>
              </a:rPr>
              <a:t> </a:t>
            </a:r>
            <a:r>
              <a:rPr lang="da-DK" sz="2100" b="1" dirty="0" err="1" smtClean="0">
                <a:latin typeface="+mn-lt"/>
              </a:rPr>
              <a:t>ipsum</a:t>
            </a:r>
            <a:r>
              <a:rPr lang="da-DK" sz="2100" b="1" dirty="0" smtClean="0">
                <a:latin typeface="+mn-lt"/>
              </a:rPr>
              <a:t> </a:t>
            </a:r>
            <a:r>
              <a:rPr lang="da-DK" sz="2100" b="1" dirty="0" err="1" smtClean="0">
                <a:latin typeface="+mn-lt"/>
              </a:rPr>
              <a:t>dolor</a:t>
            </a:r>
            <a:r>
              <a:rPr lang="da-DK" sz="2100" b="1" dirty="0" smtClean="0">
                <a:latin typeface="+mn-lt"/>
              </a:rPr>
              <a:t> sit </a:t>
            </a:r>
            <a:r>
              <a:rPr lang="da-DK" sz="2100" b="1" dirty="0" err="1" smtClean="0">
                <a:latin typeface="+mn-lt"/>
              </a:rPr>
              <a:t>amet</a:t>
            </a:r>
            <a:r>
              <a:rPr lang="da-DK" sz="2100" b="1" dirty="0" smtClean="0">
                <a:latin typeface="+mn-lt"/>
              </a:rPr>
              <a:t>,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consectetur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adipiscing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elit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Fusce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dignissim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pulvinar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sem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, nec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blandit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nulla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dictum et. </a:t>
            </a: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da-DK" sz="2100" dirty="0" smtClean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a-DK" sz="2100" dirty="0" err="1" smtClean="0">
                <a:latin typeface="+mn-lt"/>
              </a:rPr>
              <a:t>Donec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augue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erat</a:t>
            </a:r>
            <a:r>
              <a:rPr lang="da-DK" sz="2100" dirty="0" smtClean="0">
                <a:latin typeface="+mn-lt"/>
              </a:rPr>
              <a:t>, </a:t>
            </a:r>
            <a:r>
              <a:rPr lang="da-DK" sz="2100" dirty="0" err="1" smtClean="0">
                <a:latin typeface="+mn-lt"/>
              </a:rPr>
              <a:t>hendrerit</a:t>
            </a:r>
            <a:r>
              <a:rPr lang="da-DK" sz="2100" dirty="0" smtClean="0">
                <a:latin typeface="+mn-lt"/>
              </a:rPr>
              <a:t> in </a:t>
            </a:r>
            <a:r>
              <a:rPr lang="da-DK" sz="2100" dirty="0" err="1" smtClean="0">
                <a:latin typeface="+mn-lt"/>
              </a:rPr>
              <a:t>nisl</a:t>
            </a:r>
            <a:r>
              <a:rPr lang="da-DK" sz="2100" dirty="0" smtClean="0">
                <a:latin typeface="+mn-lt"/>
              </a:rPr>
              <a:t> in, </a:t>
            </a:r>
            <a:r>
              <a:rPr lang="da-DK" sz="2100" dirty="0" err="1" smtClean="0">
                <a:latin typeface="+mn-lt"/>
              </a:rPr>
              <a:t>tempor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lacinia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orci</a:t>
            </a:r>
            <a:r>
              <a:rPr lang="da-DK" sz="2100" dirty="0" smtClean="0">
                <a:latin typeface="+mn-lt"/>
              </a:rPr>
              <a:t>. </a:t>
            </a:r>
            <a:r>
              <a:rPr lang="da-DK" sz="2100" dirty="0" err="1" smtClean="0">
                <a:latin typeface="+mn-lt"/>
              </a:rPr>
              <a:t>Maecenas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luctus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laoreet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nulla</a:t>
            </a:r>
            <a:r>
              <a:rPr lang="da-DK" sz="2100" dirty="0" smtClean="0">
                <a:latin typeface="+mn-lt"/>
              </a:rPr>
              <a:t> eget sodales.</a:t>
            </a:r>
            <a:endParaRPr lang="da-DK" sz="2100" dirty="0">
              <a:latin typeface="+mn-lt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8784" y="5687847"/>
            <a:ext cx="2652713" cy="430213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dirty="0" smtClean="0"/>
              <a:t>Navn Efternavn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1545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352310" y="-45321"/>
            <a:ext cx="1485660" cy="1964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7268" y="2313367"/>
            <a:ext cx="8955741" cy="3191716"/>
          </a:xfrm>
        </p:spPr>
        <p:txBody>
          <a:bodyPr/>
          <a:lstStyle>
            <a:lvl1pPr algn="ctr">
              <a:lnSpc>
                <a:spcPct val="90000"/>
              </a:lnSpc>
              <a:defRPr sz="5250" spc="-157">
                <a:solidFill>
                  <a:srgbClr val="FFFFFF"/>
                </a:solidFill>
                <a:latin typeface="Helvetica Neue Light"/>
                <a:sym typeface="Helvetica Neue Light"/>
              </a:defRPr>
            </a:lvl1pPr>
          </a:lstStyle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100" b="1" dirty="0" err="1" smtClean="0">
                <a:latin typeface="+mn-lt"/>
              </a:rPr>
              <a:t>Lorem</a:t>
            </a:r>
            <a:r>
              <a:rPr lang="da-DK" sz="2100" b="1" dirty="0" smtClean="0">
                <a:latin typeface="+mn-lt"/>
              </a:rPr>
              <a:t> </a:t>
            </a:r>
            <a:r>
              <a:rPr lang="da-DK" sz="2100" b="1" dirty="0" err="1" smtClean="0">
                <a:latin typeface="+mn-lt"/>
              </a:rPr>
              <a:t>ipsum</a:t>
            </a:r>
            <a:r>
              <a:rPr lang="da-DK" sz="2100" b="1" dirty="0" smtClean="0">
                <a:latin typeface="+mn-lt"/>
              </a:rPr>
              <a:t> </a:t>
            </a:r>
            <a:r>
              <a:rPr lang="da-DK" sz="2100" b="1" dirty="0" err="1" smtClean="0">
                <a:latin typeface="+mn-lt"/>
              </a:rPr>
              <a:t>dolor</a:t>
            </a:r>
            <a:r>
              <a:rPr lang="da-DK" sz="2100" b="1" dirty="0" smtClean="0">
                <a:latin typeface="+mn-lt"/>
              </a:rPr>
              <a:t> sit </a:t>
            </a:r>
            <a:r>
              <a:rPr lang="da-DK" sz="2100" b="1" dirty="0" err="1" smtClean="0">
                <a:latin typeface="+mn-lt"/>
              </a:rPr>
              <a:t>amet</a:t>
            </a:r>
            <a:r>
              <a:rPr lang="da-DK" sz="2100" b="1" dirty="0" smtClean="0">
                <a:latin typeface="+mn-lt"/>
              </a:rPr>
              <a:t>,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consectetur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adipiscing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elit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Fusce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dignissim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pulvinar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sem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, nec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blandit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1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nulla</a:t>
            </a:r>
            <a:r>
              <a:rPr lang="da-DK" sz="21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dictum et. </a:t>
            </a: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da-DK" sz="2100" dirty="0" smtClean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a-DK" sz="2100" dirty="0" err="1" smtClean="0">
                <a:latin typeface="+mn-lt"/>
              </a:rPr>
              <a:t>Donec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augue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erat</a:t>
            </a:r>
            <a:r>
              <a:rPr lang="da-DK" sz="2100" dirty="0" smtClean="0">
                <a:latin typeface="+mn-lt"/>
              </a:rPr>
              <a:t>, </a:t>
            </a:r>
            <a:r>
              <a:rPr lang="da-DK" sz="2100" dirty="0" err="1" smtClean="0">
                <a:latin typeface="+mn-lt"/>
              </a:rPr>
              <a:t>hendrerit</a:t>
            </a:r>
            <a:r>
              <a:rPr lang="da-DK" sz="2100" dirty="0" smtClean="0">
                <a:latin typeface="+mn-lt"/>
              </a:rPr>
              <a:t> in </a:t>
            </a:r>
            <a:r>
              <a:rPr lang="da-DK" sz="2100" dirty="0" err="1" smtClean="0">
                <a:latin typeface="+mn-lt"/>
              </a:rPr>
              <a:t>nisl</a:t>
            </a:r>
            <a:r>
              <a:rPr lang="da-DK" sz="2100" dirty="0" smtClean="0">
                <a:latin typeface="+mn-lt"/>
              </a:rPr>
              <a:t> in, </a:t>
            </a:r>
            <a:r>
              <a:rPr lang="da-DK" sz="2100" dirty="0" err="1" smtClean="0">
                <a:latin typeface="+mn-lt"/>
              </a:rPr>
              <a:t>tempor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lacinia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orci</a:t>
            </a:r>
            <a:r>
              <a:rPr lang="da-DK" sz="2100" dirty="0" smtClean="0">
                <a:latin typeface="+mn-lt"/>
              </a:rPr>
              <a:t>. </a:t>
            </a:r>
            <a:r>
              <a:rPr lang="da-DK" sz="2100" dirty="0" err="1" smtClean="0">
                <a:latin typeface="+mn-lt"/>
              </a:rPr>
              <a:t>Maecenas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luctus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laoreet</a:t>
            </a:r>
            <a:r>
              <a:rPr lang="da-DK" sz="2100" dirty="0" smtClean="0">
                <a:latin typeface="+mn-lt"/>
              </a:rPr>
              <a:t> </a:t>
            </a:r>
            <a:r>
              <a:rPr lang="da-DK" sz="2100" dirty="0" err="1" smtClean="0">
                <a:latin typeface="+mn-lt"/>
              </a:rPr>
              <a:t>nulla</a:t>
            </a:r>
            <a:r>
              <a:rPr lang="da-DK" sz="2100" dirty="0" smtClean="0">
                <a:latin typeface="+mn-lt"/>
              </a:rPr>
              <a:t> eget sodales.</a:t>
            </a:r>
            <a:endParaRPr lang="da-DK" sz="2100" dirty="0">
              <a:latin typeface="+mn-lt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8784" y="5687847"/>
            <a:ext cx="2652713" cy="430213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Navn Efternavn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02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yan-tauss-3826-unsplash.jpg" descr="ryan-tauss-3826-unsplash.jpg"/>
          <p:cNvPicPr>
            <a:picLocks noChangeAspect="1"/>
          </p:cNvPicPr>
          <p:nvPr userDrawn="1"/>
        </p:nvPicPr>
        <p:blipFill>
          <a:blip r:embed="rId2">
            <a:alphaModFix amt="10449"/>
          </a:blip>
          <a:srcRect t="7859" b="7859"/>
          <a:stretch>
            <a:fillRect/>
          </a:stretch>
        </p:blipFill>
        <p:spPr>
          <a:xfrm>
            <a:off x="-218220" y="-232413"/>
            <a:ext cx="12750943" cy="716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540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298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056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720796" y="341127"/>
            <a:ext cx="4491037" cy="6096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da-DK" dirty="0" smtClean="0"/>
              <a:t>Medarbejdere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5710238"/>
            <a:ext cx="2173288" cy="65881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99501" y="5709958"/>
            <a:ext cx="2333625" cy="6588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290561" y="5709958"/>
            <a:ext cx="2225675" cy="65881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</p:spTree>
    <p:extLst>
      <p:ext uri="{BB962C8B-B14F-4D97-AF65-F5344CB8AC3E}">
        <p14:creationId xmlns:p14="http://schemas.microsoft.com/office/powerpoint/2010/main" val="2402704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sobjek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8534" y="1809709"/>
            <a:ext cx="14051135" cy="34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ryan-tauss-3826-unsplash.jpg" descr="ryan-tauss-3826-unsplash.jpg"/>
          <p:cNvPicPr>
            <a:picLocks noChangeAspect="1"/>
          </p:cNvPicPr>
          <p:nvPr userDrawn="1"/>
        </p:nvPicPr>
        <p:blipFill>
          <a:blip r:embed="rId3">
            <a:alphaModFix amt="10449"/>
          </a:blip>
          <a:srcRect t="7859" b="7859"/>
          <a:stretch>
            <a:fillRect/>
          </a:stretch>
        </p:blipFill>
        <p:spPr>
          <a:xfrm>
            <a:off x="-218220" y="-232413"/>
            <a:ext cx="12750943" cy="716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540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298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0560" y="1303022"/>
            <a:ext cx="2728544" cy="40928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720796" y="341127"/>
            <a:ext cx="4491037" cy="6096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da-DK" dirty="0" smtClean="0"/>
              <a:t>Medarbejdere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5710238"/>
            <a:ext cx="2173288" cy="65881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99501" y="5709958"/>
            <a:ext cx="2333625" cy="6588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290561" y="5709958"/>
            <a:ext cx="2225675" cy="65881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200" dirty="0" smtClean="0">
                <a:latin typeface="+mn-lt"/>
              </a:rPr>
              <a:t>Stillingsbetegnelse</a:t>
            </a:r>
          </a:p>
        </p:txBody>
      </p:sp>
    </p:spTree>
    <p:extLst>
      <p:ext uri="{BB962C8B-B14F-4D97-AF65-F5344CB8AC3E}">
        <p14:creationId xmlns:p14="http://schemas.microsoft.com/office/powerpoint/2010/main" val="1102228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6" y="2203450"/>
            <a:ext cx="2536825" cy="77283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6" y="3503155"/>
            <a:ext cx="2536825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4" y="4803137"/>
            <a:ext cx="2536825" cy="77311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4"/>
            <a:ext cx="2833688" cy="77265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1" y="4803777"/>
            <a:ext cx="2906713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30" y="1722209"/>
            <a:ext cx="1320831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2" y="4445839"/>
            <a:ext cx="1351429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53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9" y="734899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3336519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rugerdefineret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6" y="2203450"/>
            <a:ext cx="2536825" cy="77283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6" y="3503155"/>
            <a:ext cx="2536825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4" y="4803137"/>
            <a:ext cx="2536825" cy="77311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4"/>
            <a:ext cx="2833688" cy="77265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1" y="4803777"/>
            <a:ext cx="2906713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30" y="1722209"/>
            <a:ext cx="1320831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2" y="4445839"/>
            <a:ext cx="1351429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15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9" y="734899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60269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rugerdefinere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6" y="2203450"/>
            <a:ext cx="2536825" cy="77283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6" y="3503155"/>
            <a:ext cx="2536825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4" y="4803137"/>
            <a:ext cx="2536825" cy="773112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4"/>
            <a:ext cx="2833688" cy="77265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1" y="4803777"/>
            <a:ext cx="2906713" cy="773113"/>
          </a:xfrm>
        </p:spPr>
        <p:txBody>
          <a:bodyPr/>
          <a:lstStyle>
            <a:lvl1pPr marL="0" indent="0" algn="l">
              <a:buNone/>
              <a:defRPr sz="2100" b="0" spc="-62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3716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Raleway" panose="020B0503030101060003" pitchFamily="34" charset="0"/>
              </a:rPr>
              <a:t>Lorem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ipsum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dolor</a:t>
            </a:r>
            <a:r>
              <a:rPr lang="da-DK" sz="1050" dirty="0" smtClean="0">
                <a:latin typeface="Raleway" panose="020B0503030101060003" pitchFamily="34" charset="0"/>
              </a:rPr>
              <a:t> sit </a:t>
            </a:r>
            <a:r>
              <a:rPr lang="da-DK" sz="1050" dirty="0" err="1" smtClean="0">
                <a:latin typeface="Raleway" panose="020B0503030101060003" pitchFamily="34" charset="0"/>
              </a:rPr>
              <a:t>amet</a:t>
            </a:r>
            <a:r>
              <a:rPr lang="da-DK" sz="1050" dirty="0" smtClean="0">
                <a:latin typeface="Raleway" panose="020B0503030101060003" pitchFamily="34" charset="0"/>
              </a:rPr>
              <a:t>, </a:t>
            </a:r>
            <a:r>
              <a:rPr lang="da-DK" sz="1050" dirty="0" err="1" smtClean="0">
                <a:latin typeface="Raleway" panose="020B0503030101060003" pitchFamily="34" charset="0"/>
              </a:rPr>
              <a:t>consectetur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adipiscing</a:t>
            </a:r>
            <a:r>
              <a:rPr lang="da-DK" sz="1050" dirty="0" smtClean="0">
                <a:latin typeface="Raleway" panose="020B0503030101060003" pitchFamily="34" charset="0"/>
              </a:rPr>
              <a:t> </a:t>
            </a:r>
            <a:r>
              <a:rPr lang="da-DK" sz="1050" dirty="0" err="1" smtClean="0">
                <a:latin typeface="Raleway" panose="020B0503030101060003" pitchFamily="34" charset="0"/>
              </a:rPr>
              <a:t>elit</a:t>
            </a:r>
            <a:endParaRPr lang="da-DK" sz="105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30" y="1722209"/>
            <a:ext cx="1320831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2" y="4445839"/>
            <a:ext cx="1351429" cy="1060450"/>
          </a:xfrm>
        </p:spPr>
        <p:txBody>
          <a:bodyPr/>
          <a:lstStyle>
            <a:lvl1pPr marL="0" indent="0">
              <a:buNone/>
              <a:defRPr sz="5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15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9" y="734899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392125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trick-schopflin-yR7SZXdhXbA-unsplash.jpg" descr="patrick-schopflin-yR7SZXdhXbA-unsplash.jpg"/>
          <p:cNvPicPr>
            <a:picLocks noChangeAspect="1"/>
          </p:cNvPicPr>
          <p:nvPr userDrawn="1"/>
        </p:nvPicPr>
        <p:blipFill>
          <a:blip r:embed="rId2"/>
          <a:srcRect l="15409" r="25391"/>
          <a:stretch>
            <a:fillRect/>
          </a:stretch>
        </p:blipFill>
        <p:spPr>
          <a:xfrm>
            <a:off x="6446117" y="0"/>
            <a:ext cx="60897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587406">
            <a:off x="5833508" y="4702796"/>
            <a:ext cx="2596859" cy="31335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077578" y="1319146"/>
            <a:ext cx="4821237" cy="17208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7500" spc="-150">
                <a:solidFill>
                  <a:srgbClr val="FFFFFF"/>
                </a:solidFill>
              </a:defRPr>
            </a:lvl1pPr>
          </a:lstStyle>
          <a:p>
            <a:pPr algn="l">
              <a:lnSpc>
                <a:spcPct val="80000"/>
              </a:lnSpc>
              <a:defRPr sz="10000" spc="-200">
                <a:solidFill>
                  <a:srgbClr val="2E7D82"/>
                </a:solidFill>
              </a:defRPr>
            </a:pPr>
            <a:r>
              <a:rPr lang="da-DK" sz="4500" dirty="0" smtClean="0">
                <a:latin typeface="Raleway" panose="020B0503030101060003" pitchFamily="34" charset="0"/>
              </a:rPr>
              <a:t>Studievalg</a:t>
            </a:r>
          </a:p>
          <a:p>
            <a:pPr algn="l">
              <a:lnSpc>
                <a:spcPct val="80000"/>
              </a:lnSpc>
              <a:defRPr sz="10000" spc="-200">
                <a:solidFill>
                  <a:srgbClr val="FFFFFF"/>
                </a:solidFill>
              </a:defRPr>
            </a:pPr>
            <a:r>
              <a:rPr lang="da-DK" sz="4500" dirty="0" smtClean="0">
                <a:latin typeface="Raleway" panose="020B0503030101060003" pitchFamily="34" charset="0"/>
              </a:rPr>
              <a:t>Danmark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077914" y="3254375"/>
            <a:ext cx="4821237" cy="22415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sz="1800" dirty="0" err="1" smtClean="0">
                <a:latin typeface="Raleway" panose="020B0503030101060003" pitchFamily="34" charset="0"/>
              </a:rPr>
              <a:t>Lorem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ipsum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dolor</a:t>
            </a:r>
            <a:r>
              <a:rPr lang="da-DK" sz="1800" dirty="0" smtClean="0">
                <a:latin typeface="Raleway" panose="020B0503030101060003" pitchFamily="34" charset="0"/>
              </a:rPr>
              <a:t> sit </a:t>
            </a:r>
            <a:r>
              <a:rPr lang="da-DK" sz="1800" dirty="0" err="1" smtClean="0">
                <a:latin typeface="Raleway" panose="020B0503030101060003" pitchFamily="34" charset="0"/>
              </a:rPr>
              <a:t>amet</a:t>
            </a:r>
            <a:r>
              <a:rPr lang="da-DK" sz="1800" dirty="0" smtClean="0">
                <a:latin typeface="Raleway" panose="020B0503030101060003" pitchFamily="34" charset="0"/>
              </a:rPr>
              <a:t>, </a:t>
            </a:r>
            <a:r>
              <a:rPr lang="da-DK" sz="1800" dirty="0" err="1" smtClean="0">
                <a:latin typeface="Raleway" panose="020B0503030101060003" pitchFamily="34" charset="0"/>
              </a:rPr>
              <a:t>consectetur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adipiscing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elit</a:t>
            </a:r>
            <a:r>
              <a:rPr lang="da-DK" sz="1800" dirty="0" smtClean="0">
                <a:latin typeface="Raleway" panose="020B0503030101060003" pitchFamily="34" charset="0"/>
              </a:rPr>
              <a:t>. </a:t>
            </a:r>
            <a:r>
              <a:rPr lang="da-DK" sz="1800" dirty="0" err="1" smtClean="0">
                <a:latin typeface="Raleway" panose="020B0503030101060003" pitchFamily="34" charset="0"/>
              </a:rPr>
              <a:t>Fusce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dignissim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pulvinar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sem</a:t>
            </a:r>
            <a:r>
              <a:rPr lang="da-DK" sz="1800" dirty="0" smtClean="0">
                <a:latin typeface="Raleway" panose="020B0503030101060003" pitchFamily="34" charset="0"/>
              </a:rPr>
              <a:t>, nec </a:t>
            </a:r>
            <a:r>
              <a:rPr lang="da-DK" sz="1800" dirty="0" err="1" smtClean="0">
                <a:latin typeface="Raleway" panose="020B0503030101060003" pitchFamily="34" charset="0"/>
              </a:rPr>
              <a:t>blandit</a:t>
            </a:r>
            <a:r>
              <a:rPr lang="da-DK" sz="1800" dirty="0" smtClean="0">
                <a:latin typeface="Raleway" panose="020B0503030101060003" pitchFamily="34" charset="0"/>
              </a:rPr>
              <a:t> </a:t>
            </a:r>
            <a:r>
              <a:rPr lang="da-DK" sz="1800" dirty="0" err="1" smtClean="0">
                <a:latin typeface="Raleway" panose="020B0503030101060003" pitchFamily="34" charset="0"/>
              </a:rPr>
              <a:t>nulla</a:t>
            </a:r>
            <a:r>
              <a:rPr lang="da-DK" sz="1800" dirty="0" smtClean="0">
                <a:latin typeface="Raleway" panose="020B0503030101060003" pitchFamily="34" charset="0"/>
              </a:rPr>
              <a:t> dictum et.</a:t>
            </a:r>
          </a:p>
        </p:txBody>
      </p:sp>
    </p:spTree>
    <p:extLst>
      <p:ext uri="{BB962C8B-B14F-4D97-AF65-F5344CB8AC3E}">
        <p14:creationId xmlns:p14="http://schemas.microsoft.com/office/powerpoint/2010/main" val="2998730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990601" y="790797"/>
            <a:ext cx="4089400" cy="5283201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pic>
        <p:nvPicPr>
          <p:cNvPr id="8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6017" y="1816777"/>
            <a:ext cx="3518569" cy="3231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979459" y="2814919"/>
            <a:ext cx="5400259" cy="3259079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+mj-lt"/>
              </a:rPr>
              <a:t>Lorem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ipsum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dolor</a:t>
            </a:r>
            <a:r>
              <a:rPr lang="da-DK" sz="1050" dirty="0" smtClean="0">
                <a:latin typeface="+mj-lt"/>
              </a:rPr>
              <a:t> sit </a:t>
            </a:r>
            <a:r>
              <a:rPr lang="da-DK" sz="1050" dirty="0" err="1" smtClean="0">
                <a:latin typeface="+mj-lt"/>
              </a:rPr>
              <a:t>amet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adipiscing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elit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Fusce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dignissim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pulvinar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sem</a:t>
            </a:r>
            <a:r>
              <a:rPr lang="da-DK" sz="1050" dirty="0" smtClean="0">
                <a:latin typeface="+mj-lt"/>
              </a:rPr>
              <a:t>, nec </a:t>
            </a:r>
            <a:r>
              <a:rPr lang="da-DK" sz="1050" dirty="0" err="1" smtClean="0">
                <a:latin typeface="+mj-lt"/>
              </a:rPr>
              <a:t>blandit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dictum et. </a:t>
            </a:r>
            <a:r>
              <a:rPr lang="da-DK" sz="1050" dirty="0" err="1" smtClean="0">
                <a:latin typeface="+mj-lt"/>
              </a:rPr>
              <a:t>Donec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augue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erat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hendrerit</a:t>
            </a:r>
            <a:r>
              <a:rPr lang="da-DK" sz="1050" dirty="0" smtClean="0">
                <a:latin typeface="+mj-lt"/>
              </a:rPr>
              <a:t> in </a:t>
            </a:r>
            <a:r>
              <a:rPr lang="da-DK" sz="1050" dirty="0" err="1" smtClean="0">
                <a:latin typeface="+mj-lt"/>
              </a:rPr>
              <a:t>nisl</a:t>
            </a:r>
            <a:r>
              <a:rPr lang="da-DK" sz="1050" dirty="0" smtClean="0">
                <a:latin typeface="+mj-lt"/>
              </a:rPr>
              <a:t> in, </a:t>
            </a:r>
            <a:r>
              <a:rPr lang="da-DK" sz="1050" dirty="0" err="1" smtClean="0">
                <a:latin typeface="+mj-lt"/>
              </a:rPr>
              <a:t>tempor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lacinia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orci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Maecenas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luctus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laoreet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eget sodales. </a:t>
            </a:r>
            <a:r>
              <a:rPr lang="da-DK" sz="1050" dirty="0" err="1" smtClean="0">
                <a:latin typeface="+mj-lt"/>
              </a:rPr>
              <a:t>Quisque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fringilla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venenatis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turpis</a:t>
            </a:r>
            <a:r>
              <a:rPr lang="da-DK" sz="1050" dirty="0" smtClean="0">
                <a:latin typeface="+mj-lt"/>
              </a:rPr>
              <a:t> ac </a:t>
            </a:r>
            <a:r>
              <a:rPr lang="da-DK" sz="1050" dirty="0" err="1" smtClean="0">
                <a:latin typeface="+mj-lt"/>
              </a:rPr>
              <a:t>tempor</a:t>
            </a:r>
            <a:r>
              <a:rPr lang="da-DK" sz="1050" dirty="0" smtClean="0">
                <a:latin typeface="+mj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+mj-lt"/>
              </a:rPr>
              <a:t>Duis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pellentesque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vestibulum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Proin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ullamcorper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nibh</a:t>
            </a:r>
            <a:r>
              <a:rPr lang="da-DK" sz="1050" dirty="0" smtClean="0">
                <a:latin typeface="+mj-lt"/>
              </a:rPr>
              <a:t> vel </a:t>
            </a:r>
            <a:r>
              <a:rPr lang="da-DK" sz="1050" dirty="0" err="1" smtClean="0">
                <a:latin typeface="+mj-lt"/>
              </a:rPr>
              <a:t>sapien</a:t>
            </a:r>
            <a:r>
              <a:rPr lang="da-DK" sz="1050" dirty="0" smtClean="0">
                <a:latin typeface="+mj-lt"/>
              </a:rPr>
              <a:t> dictum, et </a:t>
            </a:r>
            <a:r>
              <a:rPr lang="da-DK" sz="1050" dirty="0" err="1" smtClean="0">
                <a:latin typeface="+mj-lt"/>
              </a:rPr>
              <a:t>porta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nibh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accumsan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Duis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convallis</a:t>
            </a:r>
            <a:r>
              <a:rPr lang="da-DK" sz="1050" dirty="0" smtClean="0">
                <a:latin typeface="+mj-lt"/>
              </a:rPr>
              <a:t> placerat tempus. </a:t>
            </a:r>
            <a:r>
              <a:rPr lang="da-DK" sz="1050" dirty="0" err="1" smtClean="0">
                <a:latin typeface="+mj-lt"/>
              </a:rPr>
              <a:t>Vestibulum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viverra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quam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congue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pulvinar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dictum ex a </a:t>
            </a:r>
            <a:r>
              <a:rPr lang="da-DK" sz="1050" dirty="0" err="1" smtClean="0">
                <a:latin typeface="+mj-lt"/>
              </a:rPr>
              <a:t>magna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lobortis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mollis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viverra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tortor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facilisis</a:t>
            </a:r>
            <a:r>
              <a:rPr lang="da-DK" sz="1050" dirty="0" smtClean="0">
                <a:latin typeface="+mj-lt"/>
              </a:rPr>
              <a:t>.</a:t>
            </a:r>
          </a:p>
          <a:p>
            <a:pPr lvl="4"/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79460" y="985840"/>
            <a:ext cx="5399741" cy="1747837"/>
          </a:xfrm>
        </p:spPr>
        <p:txBody>
          <a:bodyPr/>
          <a:lstStyle>
            <a:lvl1pPr marL="0" indent="0">
              <a:buNone/>
              <a:defRPr lang="da-DK" sz="2700" smtClean="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z="2700" dirty="0" err="1" smtClean="0">
                <a:latin typeface="+mj-lt"/>
              </a:rPr>
              <a:t>Lorem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ipsum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dolor</a:t>
            </a:r>
            <a:r>
              <a:rPr lang="da-DK" sz="2700" dirty="0" smtClean="0">
                <a:latin typeface="+mj-lt"/>
              </a:rPr>
              <a:t> sit </a:t>
            </a:r>
            <a:r>
              <a:rPr lang="da-DK" sz="2700" dirty="0" err="1" smtClean="0">
                <a:latin typeface="+mj-lt"/>
              </a:rPr>
              <a:t>amet</a:t>
            </a:r>
            <a:r>
              <a:rPr lang="da-DK" sz="2700" dirty="0" smtClean="0">
                <a:latin typeface="+mj-lt"/>
              </a:rPr>
              <a:t>, </a:t>
            </a:r>
            <a:r>
              <a:rPr lang="da-DK" sz="2700" dirty="0" err="1" smtClean="0">
                <a:latin typeface="+mj-lt"/>
              </a:rPr>
              <a:t>consectetur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adipiscing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elit</a:t>
            </a:r>
            <a:r>
              <a:rPr lang="da-DK" sz="27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950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4267202" y="0"/>
            <a:ext cx="7924799" cy="6858000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pic>
        <p:nvPicPr>
          <p:cNvPr id="10" name="callum-skelton-3KLMq7y46nA-unsplash (1).jpg" descr="callum-skelton-3KLMq7y46nA-unsplash (1).jpg"/>
          <p:cNvPicPr>
            <a:picLocks noChangeAspect="1"/>
          </p:cNvPicPr>
          <p:nvPr userDrawn="1"/>
        </p:nvPicPr>
        <p:blipFill>
          <a:blip r:embed="rId3"/>
          <a:srcRect t="17217" b="1110"/>
          <a:stretch>
            <a:fillRect/>
          </a:stretch>
        </p:blipFill>
        <p:spPr>
          <a:xfrm rot="21600000">
            <a:off x="6921242" y="799284"/>
            <a:ext cx="4293117" cy="525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655354">
            <a:off x="9219137" y="3363460"/>
            <a:ext cx="3990447" cy="386070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95068" y="1182508"/>
            <a:ext cx="5399741" cy="1747837"/>
          </a:xfrm>
        </p:spPr>
        <p:txBody>
          <a:bodyPr/>
          <a:lstStyle>
            <a:lvl1pPr marL="0" indent="0">
              <a:buNone/>
              <a:defRPr lang="da-DK" sz="2700" smtClean="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z="2700" dirty="0" err="1" smtClean="0">
                <a:latin typeface="+mj-lt"/>
              </a:rPr>
              <a:t>Lorem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ipsum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dolor</a:t>
            </a:r>
            <a:r>
              <a:rPr lang="da-DK" sz="2700" dirty="0" smtClean="0">
                <a:latin typeface="+mj-lt"/>
              </a:rPr>
              <a:t> sit </a:t>
            </a:r>
            <a:r>
              <a:rPr lang="da-DK" sz="2700" dirty="0" err="1" smtClean="0">
                <a:latin typeface="+mj-lt"/>
              </a:rPr>
              <a:t>amet</a:t>
            </a:r>
            <a:r>
              <a:rPr lang="da-DK" sz="2700" dirty="0" smtClean="0">
                <a:latin typeface="+mj-lt"/>
              </a:rPr>
              <a:t>, </a:t>
            </a:r>
            <a:r>
              <a:rPr lang="da-DK" sz="2700" dirty="0" err="1" smtClean="0">
                <a:latin typeface="+mj-lt"/>
              </a:rPr>
              <a:t>consectetur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adipiscing</a:t>
            </a:r>
            <a:r>
              <a:rPr lang="da-DK" sz="2700" dirty="0" smtClean="0">
                <a:latin typeface="+mj-lt"/>
              </a:rPr>
              <a:t> </a:t>
            </a:r>
            <a:r>
              <a:rPr lang="da-DK" sz="2700" dirty="0" err="1" smtClean="0">
                <a:latin typeface="+mj-lt"/>
              </a:rPr>
              <a:t>elit</a:t>
            </a:r>
            <a:r>
              <a:rPr lang="da-DK" sz="2700" dirty="0" smtClean="0">
                <a:latin typeface="+mj-lt"/>
              </a:rPr>
              <a:t>.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994549" y="3056966"/>
            <a:ext cx="5400259" cy="3259079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+mj-lt"/>
              </a:rPr>
              <a:t>Lorem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ipsum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dolor</a:t>
            </a:r>
            <a:r>
              <a:rPr lang="da-DK" sz="1050" dirty="0" smtClean="0">
                <a:latin typeface="+mj-lt"/>
              </a:rPr>
              <a:t> sit </a:t>
            </a:r>
            <a:r>
              <a:rPr lang="da-DK" sz="1050" dirty="0" err="1" smtClean="0">
                <a:latin typeface="+mj-lt"/>
              </a:rPr>
              <a:t>amet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adipiscing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elit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Fusce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dignissim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pulvinar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sem</a:t>
            </a:r>
            <a:r>
              <a:rPr lang="da-DK" sz="1050" dirty="0" smtClean="0">
                <a:latin typeface="+mj-lt"/>
              </a:rPr>
              <a:t>, nec </a:t>
            </a:r>
            <a:r>
              <a:rPr lang="da-DK" sz="1050" dirty="0" err="1" smtClean="0">
                <a:latin typeface="+mj-lt"/>
              </a:rPr>
              <a:t>blandit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dictum et. </a:t>
            </a:r>
            <a:r>
              <a:rPr lang="da-DK" sz="1050" dirty="0" err="1" smtClean="0">
                <a:latin typeface="+mj-lt"/>
              </a:rPr>
              <a:t>Donec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augue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erat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hendrerit</a:t>
            </a:r>
            <a:r>
              <a:rPr lang="da-DK" sz="1050" dirty="0" smtClean="0">
                <a:latin typeface="+mj-lt"/>
              </a:rPr>
              <a:t> in </a:t>
            </a:r>
            <a:r>
              <a:rPr lang="da-DK" sz="1050" dirty="0" err="1" smtClean="0">
                <a:latin typeface="+mj-lt"/>
              </a:rPr>
              <a:t>nisl</a:t>
            </a:r>
            <a:r>
              <a:rPr lang="da-DK" sz="1050" dirty="0" smtClean="0">
                <a:latin typeface="+mj-lt"/>
              </a:rPr>
              <a:t> in, </a:t>
            </a:r>
            <a:r>
              <a:rPr lang="da-DK" sz="1050" dirty="0" err="1" smtClean="0">
                <a:latin typeface="+mj-lt"/>
              </a:rPr>
              <a:t>tempor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lacinia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orci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Maecenas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luctus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laoreet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eget sodales. </a:t>
            </a:r>
            <a:r>
              <a:rPr lang="da-DK" sz="1050" dirty="0" err="1" smtClean="0">
                <a:latin typeface="+mj-lt"/>
              </a:rPr>
              <a:t>Quisque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fringilla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venenatis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turpis</a:t>
            </a:r>
            <a:r>
              <a:rPr lang="da-DK" sz="1050" dirty="0" smtClean="0">
                <a:latin typeface="+mj-lt"/>
              </a:rPr>
              <a:t> ac </a:t>
            </a:r>
            <a:r>
              <a:rPr lang="da-DK" sz="1050" dirty="0" err="1" smtClean="0">
                <a:latin typeface="+mj-lt"/>
              </a:rPr>
              <a:t>tempor</a:t>
            </a:r>
            <a:r>
              <a:rPr lang="da-DK" sz="1050" dirty="0" smtClean="0">
                <a:latin typeface="+mj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050" dirty="0" err="1" smtClean="0">
                <a:latin typeface="+mj-lt"/>
              </a:rPr>
              <a:t>Duis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pellentesque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vestibulum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Proin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ullamcorper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nibh</a:t>
            </a:r>
            <a:r>
              <a:rPr lang="da-DK" sz="1050" dirty="0" smtClean="0">
                <a:latin typeface="+mj-lt"/>
              </a:rPr>
              <a:t> vel </a:t>
            </a:r>
            <a:r>
              <a:rPr lang="da-DK" sz="1050" dirty="0" err="1" smtClean="0">
                <a:latin typeface="+mj-lt"/>
              </a:rPr>
              <a:t>sapien</a:t>
            </a:r>
            <a:r>
              <a:rPr lang="da-DK" sz="1050" dirty="0" smtClean="0">
                <a:latin typeface="+mj-lt"/>
              </a:rPr>
              <a:t> dictum, et </a:t>
            </a:r>
            <a:r>
              <a:rPr lang="da-DK" sz="1050" dirty="0" err="1" smtClean="0">
                <a:latin typeface="+mj-lt"/>
              </a:rPr>
              <a:t>porta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nibh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accumsan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Duis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convallis</a:t>
            </a:r>
            <a:r>
              <a:rPr lang="da-DK" sz="1050" dirty="0" smtClean="0">
                <a:latin typeface="+mj-lt"/>
              </a:rPr>
              <a:t> placerat tempus. </a:t>
            </a:r>
            <a:r>
              <a:rPr lang="da-DK" sz="1050" dirty="0" err="1" smtClean="0">
                <a:latin typeface="+mj-lt"/>
              </a:rPr>
              <a:t>Vestibulum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viverra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quam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congue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pulvinar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consectetur</a:t>
            </a:r>
            <a:r>
              <a:rPr lang="da-DK" sz="1050" dirty="0" smtClean="0">
                <a:latin typeface="+mj-lt"/>
              </a:rPr>
              <a:t>. </a:t>
            </a:r>
            <a:r>
              <a:rPr lang="da-DK" sz="1050" dirty="0" err="1" smtClean="0">
                <a:latin typeface="+mj-lt"/>
              </a:rPr>
              <a:t>Nulla</a:t>
            </a:r>
            <a:r>
              <a:rPr lang="da-DK" sz="1050" dirty="0" smtClean="0">
                <a:latin typeface="+mj-lt"/>
              </a:rPr>
              <a:t> dictum ex a </a:t>
            </a:r>
            <a:r>
              <a:rPr lang="da-DK" sz="1050" dirty="0" err="1" smtClean="0">
                <a:latin typeface="+mj-lt"/>
              </a:rPr>
              <a:t>magna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lobortis</a:t>
            </a:r>
            <a:r>
              <a:rPr lang="da-DK" sz="1050" dirty="0" smtClean="0">
                <a:latin typeface="+mj-lt"/>
              </a:rPr>
              <a:t>, </a:t>
            </a:r>
            <a:r>
              <a:rPr lang="da-DK" sz="1050" dirty="0" err="1" smtClean="0">
                <a:latin typeface="+mj-lt"/>
              </a:rPr>
              <a:t>mollis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viverra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tortor</a:t>
            </a:r>
            <a:r>
              <a:rPr lang="da-DK" sz="1050" dirty="0" smtClean="0">
                <a:latin typeface="+mj-lt"/>
              </a:rPr>
              <a:t> </a:t>
            </a:r>
            <a:r>
              <a:rPr lang="da-DK" sz="1050" dirty="0" err="1" smtClean="0">
                <a:latin typeface="+mj-lt"/>
              </a:rPr>
              <a:t>facilisis</a:t>
            </a:r>
            <a:r>
              <a:rPr lang="da-DK" sz="1050" dirty="0" smtClean="0">
                <a:latin typeface="+mj-lt"/>
              </a:rPr>
              <a:t>.</a:t>
            </a:r>
          </a:p>
          <a:p>
            <a:pPr lvl="4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147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6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4267201" y="0"/>
            <a:ext cx="7924799" cy="6858000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5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3000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pic>
        <p:nvPicPr>
          <p:cNvPr id="10" name="callum-skelton-3KLMq7y46nA-unsplash (1).jpg" descr="callum-skelton-3KLMq7y46nA-unsplash (1).jpg"/>
          <p:cNvPicPr>
            <a:picLocks noChangeAspect="1"/>
          </p:cNvPicPr>
          <p:nvPr userDrawn="1"/>
        </p:nvPicPr>
        <p:blipFill>
          <a:blip r:embed="rId3"/>
          <a:srcRect t="17217" b="1110"/>
          <a:stretch>
            <a:fillRect/>
          </a:stretch>
        </p:blipFill>
        <p:spPr>
          <a:xfrm rot="21600000">
            <a:off x="1056076" y="799282"/>
            <a:ext cx="4293117" cy="525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1093137">
            <a:off x="-446012" y="3640051"/>
            <a:ext cx="3004173" cy="362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orem ipsum dolor sit amet, consectetur adipiscing elit.…"/>
          <p:cNvSpPr txBox="1"/>
          <p:nvPr userDrawn="1"/>
        </p:nvSpPr>
        <p:spPr>
          <a:xfrm>
            <a:off x="7362609" y="1705667"/>
            <a:ext cx="3279993" cy="2271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 defTabSz="342900">
              <a:lnSpc>
                <a:spcPct val="90000"/>
              </a:lnSpc>
              <a:tabLst>
                <a:tab pos="104775" algn="l"/>
                <a:tab pos="3429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050" dirty="0">
              <a:solidFill>
                <a:srgbClr val="001E41"/>
              </a:solidFill>
              <a:latin typeface="+mn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4825" y="1506538"/>
            <a:ext cx="2889251" cy="4006756"/>
          </a:xfrm>
        </p:spPr>
        <p:txBody>
          <a:bodyPr/>
          <a:lstStyle>
            <a:lvl1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sym typeface="Helvetica Neue Light"/>
              </a:defRPr>
            </a:lvl1pPr>
            <a:lvl2pPr marL="342900" indent="0">
              <a:buNone/>
              <a:defRPr/>
            </a:lvl2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05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05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05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05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05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050" dirty="0" smtClean="0">
                <a:solidFill>
                  <a:srgbClr val="001E41"/>
                </a:solidFill>
                <a:latin typeface="+mn-lt"/>
              </a:rPr>
              <a:t>.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6854825" y="799281"/>
            <a:ext cx="2889251" cy="61677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49578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70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0B5A5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1500"/>
          </a:p>
        </p:txBody>
      </p:sp>
      <p:pic>
        <p:nvPicPr>
          <p:cNvPr id="45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852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31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7" y="180505"/>
            <a:ext cx="245805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2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FFAF38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1500"/>
          </a:p>
        </p:txBody>
      </p:sp>
      <p:pic>
        <p:nvPicPr>
          <p:cNvPr id="27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847" y="180507"/>
            <a:ext cx="2462117" cy="25241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52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E7D8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1500"/>
          </a:p>
        </p:txBody>
      </p:sp>
      <p:sp>
        <p:nvSpPr>
          <p:cNvPr id="3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7" y="180507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335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"/>
          <p:cNvSpPr/>
          <p:nvPr/>
        </p:nvSpPr>
        <p:spPr>
          <a:xfrm>
            <a:off x="-6490" y="-8627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93738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1500"/>
          </a:p>
        </p:txBody>
      </p:sp>
      <p:sp>
        <p:nvSpPr>
          <p:cNvPr id="5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7" y="180507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160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93738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1500"/>
          </a:p>
        </p:txBody>
      </p:sp>
      <p:sp>
        <p:nvSpPr>
          <p:cNvPr id="63" name="jeremy-yap-eCEj-BR91xQ-unsplash.jpg"/>
          <p:cNvSpPr>
            <a:spLocks noGrp="1"/>
          </p:cNvSpPr>
          <p:nvPr>
            <p:ph type="pic" idx="13"/>
          </p:nvPr>
        </p:nvSpPr>
        <p:spPr>
          <a:xfrm>
            <a:off x="-8930" y="-641002"/>
            <a:ext cx="12209892" cy="813992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6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7" y="180507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38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tudievalg-Danmark-Farver.jpg" descr="Studievalg-Danmark-Far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3" y="509954"/>
            <a:ext cx="96977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7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B435-B552-49CC-9A3E-6A3399C1B948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06ED-08CF-4FE1-89EB-EC7F795DED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98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387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tudievalg-Danmark-Logo-Black.png" descr="Studievalg-Danmark-Logo-Bl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550" y="6346956"/>
            <a:ext cx="3511508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6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FFAF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pic>
        <p:nvPicPr>
          <p:cNvPr id="27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058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76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937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sp>
        <p:nvSpPr>
          <p:cNvPr id="63" name="jeremy-yap-eCEj-BR91xQ-unsplash.jpg"/>
          <p:cNvSpPr>
            <a:spLocks noGrp="1"/>
          </p:cNvSpPr>
          <p:nvPr>
            <p:ph type="pic" idx="13"/>
          </p:nvPr>
        </p:nvSpPr>
        <p:spPr>
          <a:xfrm>
            <a:off x="-8930" y="-641002"/>
            <a:ext cx="12209892" cy="813992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r>
              <a:rPr lang="da-DK" smtClean="0"/>
              <a:t>Klik på ikonet for at tilføje et billede</a:t>
            </a:r>
            <a:endParaRPr/>
          </a:p>
        </p:txBody>
      </p:sp>
      <p:pic>
        <p:nvPicPr>
          <p:cNvPr id="64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851" y="6364625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25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tudievalg-Danmark-Farver.jpg" descr="Studievalg-Danmark-Far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26" y="0"/>
            <a:ext cx="96977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04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og indholdsobje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986263" y="2179638"/>
            <a:ext cx="3735337" cy="363855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Overskrift 1</a:t>
            </a:r>
          </a:p>
          <a:p>
            <a:pPr lvl="0"/>
            <a:r>
              <a:rPr lang="da-DK" dirty="0" smtClean="0"/>
              <a:t>Overskrift 2</a:t>
            </a:r>
          </a:p>
          <a:p>
            <a:pPr lvl="0"/>
            <a:r>
              <a:rPr lang="da-DK" dirty="0" smtClean="0"/>
              <a:t>Overskrift 3</a:t>
            </a:r>
          </a:p>
          <a:p>
            <a:pPr lvl="0"/>
            <a:r>
              <a:rPr lang="da-DK" dirty="0" smtClean="0"/>
              <a:t>Overskrift 4</a:t>
            </a:r>
          </a:p>
          <a:p>
            <a:pPr lvl="0"/>
            <a:r>
              <a:rPr lang="da-DK" dirty="0" smtClean="0"/>
              <a:t>Overskrift 5</a:t>
            </a:r>
          </a:p>
          <a:p>
            <a:pPr lvl="0"/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130020" y="2179638"/>
            <a:ext cx="2187575" cy="6810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Program</a:t>
            </a:r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120997" y="-11584"/>
            <a:ext cx="1158594" cy="1531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3086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30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tudievalg-Danmark-Logo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50" y="6346957"/>
            <a:ext cx="3511508" cy="35999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61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FFAF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pic>
        <p:nvPicPr>
          <p:cNvPr id="27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058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15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E7D8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sp>
        <p:nvSpPr>
          <p:cNvPr id="3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2058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9830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0B5A5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pic>
        <p:nvPicPr>
          <p:cNvPr id="45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851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86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1037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tudievalg-Danmark-Farver.jpg" descr="Studievalg-Danmark-Far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26" y="0"/>
            <a:ext cx="96977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40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6" y="180505"/>
            <a:ext cx="245805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4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6" y="180505"/>
            <a:ext cx="2462117" cy="252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6" y="180505"/>
            <a:ext cx="245805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FFAF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pic>
        <p:nvPicPr>
          <p:cNvPr id="27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846" y="180505"/>
            <a:ext cx="2462117" cy="25241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2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E7D8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sp>
        <p:nvSpPr>
          <p:cNvPr id="3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6" y="180505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22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"/>
          <p:cNvSpPr/>
          <p:nvPr/>
        </p:nvSpPr>
        <p:spPr>
          <a:xfrm>
            <a:off x="-6490" y="-8627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937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sp>
        <p:nvSpPr>
          <p:cNvPr id="5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6" y="180505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033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29373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sp>
        <p:nvSpPr>
          <p:cNvPr id="63" name="jeremy-yap-eCEj-BR91xQ-unsplash.jpg"/>
          <p:cNvSpPr>
            <a:spLocks noGrp="1"/>
          </p:cNvSpPr>
          <p:nvPr>
            <p:ph type="pic" idx="13"/>
          </p:nvPr>
        </p:nvSpPr>
        <p:spPr>
          <a:xfrm>
            <a:off x="-8930" y="-641002"/>
            <a:ext cx="12209892" cy="813992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6" name="Studievalg-Danmark-Logo-White.png" descr="Studievalg-Danmark-Logo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9846" y="180505"/>
            <a:ext cx="2462117" cy="2524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6483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tudievalg-Danmark-Farver.jpg" descr="Studievalg-Danmark-Far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2" y="509954"/>
            <a:ext cx="96977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10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B435-B552-49CC-9A3E-6A3399C1B948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06ED-08CF-4FE1-89EB-EC7F795DED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879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135" y="168828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85135" y="417154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0112" y="-798870"/>
            <a:ext cx="6389272" cy="61856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116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212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107447" y="-850533"/>
            <a:ext cx="6758844" cy="65434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285135" y="168828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285135" y="417154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49294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000">
            <a:off x="4933712" y="-11887"/>
            <a:ext cx="1156545" cy="15291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986263" y="2179638"/>
            <a:ext cx="3735337" cy="363855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Overskrift 1</a:t>
            </a:r>
          </a:p>
          <a:p>
            <a:pPr lvl="0"/>
            <a:r>
              <a:rPr lang="da-DK" dirty="0" smtClean="0"/>
              <a:t>Overskrift 2</a:t>
            </a:r>
          </a:p>
          <a:p>
            <a:pPr lvl="0"/>
            <a:r>
              <a:rPr lang="da-DK" dirty="0" smtClean="0"/>
              <a:t>Overskrift 3</a:t>
            </a:r>
          </a:p>
          <a:p>
            <a:pPr lvl="0"/>
            <a:r>
              <a:rPr lang="da-DK" dirty="0" smtClean="0"/>
              <a:t>Overskrift 4</a:t>
            </a:r>
          </a:p>
          <a:p>
            <a:pPr lvl="0"/>
            <a:r>
              <a:rPr lang="da-DK" dirty="0" smtClean="0"/>
              <a:t>Overskrift 5</a:t>
            </a:r>
          </a:p>
          <a:p>
            <a:pPr lvl="0"/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130020" y="2179638"/>
            <a:ext cx="2187575" cy="6810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25161489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986263" y="2179638"/>
            <a:ext cx="3735337" cy="363855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 smtClean="0"/>
              <a:t>Overskrift 1</a:t>
            </a:r>
          </a:p>
          <a:p>
            <a:pPr lvl="0"/>
            <a:r>
              <a:rPr lang="da-DK" dirty="0" smtClean="0"/>
              <a:t>Overskrift 2</a:t>
            </a:r>
          </a:p>
          <a:p>
            <a:pPr lvl="0"/>
            <a:r>
              <a:rPr lang="da-DK" dirty="0" smtClean="0"/>
              <a:t>Overskrift 3</a:t>
            </a:r>
          </a:p>
          <a:p>
            <a:pPr lvl="0"/>
            <a:r>
              <a:rPr lang="da-DK" dirty="0" smtClean="0"/>
              <a:t>Overskrift 4</a:t>
            </a:r>
          </a:p>
          <a:p>
            <a:pPr lvl="0"/>
            <a:r>
              <a:rPr lang="da-DK" dirty="0" smtClean="0"/>
              <a:t>Overskrift 5</a:t>
            </a:r>
          </a:p>
          <a:p>
            <a:pPr lvl="0"/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130020" y="2179638"/>
            <a:ext cx="2187575" cy="6810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Program</a:t>
            </a:r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120997" y="-11584"/>
            <a:ext cx="1158594" cy="1531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525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6" y="2880851"/>
            <a:ext cx="7604228" cy="11995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5229" flipH="1">
            <a:off x="5367294" y="339877"/>
            <a:ext cx="7337548" cy="7098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9112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6" y="2880851"/>
            <a:ext cx="7604228" cy="11995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20000" flipH="1">
            <a:off x="5400521" y="311212"/>
            <a:ext cx="7349788" cy="71155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8133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47656" y="2880851"/>
            <a:ext cx="7604228" cy="11995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4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6000" flipH="1">
            <a:off x="5366821" y="349532"/>
            <a:ext cx="7346032" cy="71118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3727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5"/>
            <a:ext cx="8519160" cy="1325563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10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743642">
            <a:off x="1569890" y="-2133291"/>
            <a:ext cx="5738530" cy="60087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3941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5"/>
            <a:ext cx="8519160" cy="1325563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11609">
            <a:off x="1361742" y="-819639"/>
            <a:ext cx="3116903" cy="41237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5859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76600" y="4479925"/>
            <a:ext cx="8519160" cy="1325563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 dirty="0" smtClean="0"/>
              <a:t>Overskrift på billede</a:t>
            </a:r>
            <a:endParaRPr lang="da-DK" dirty="0"/>
          </a:p>
        </p:txBody>
      </p:sp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370685" flipH="1">
            <a:off x="3726872" y="-1438703"/>
            <a:ext cx="3736077" cy="5760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22211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477963" flipH="1">
            <a:off x="8614792" y="208365"/>
            <a:ext cx="3157660" cy="305701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dsholder til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174190" y="1111531"/>
            <a:ext cx="7054850" cy="457209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latin typeface="+mj-lt"/>
              </a:rPr>
              <a:t>Hvad kan du bruge din </a:t>
            </a:r>
            <a:r>
              <a:rPr lang="da-DK" sz="32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32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Lorem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ipsum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dolor</a:t>
            </a:r>
            <a:r>
              <a:rPr lang="da-DK" sz="1600" dirty="0" smtClean="0">
                <a:latin typeface="+mn-lt"/>
              </a:rPr>
              <a:t> sit </a:t>
            </a:r>
            <a:r>
              <a:rPr lang="da-DK" sz="1600" dirty="0" err="1" smtClean="0">
                <a:latin typeface="+mn-lt"/>
              </a:rPr>
              <a:t>amet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adipiscing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elit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Fusce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dignissim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sem</a:t>
            </a:r>
            <a:r>
              <a:rPr lang="da-DK" sz="1600" dirty="0" smtClean="0">
                <a:latin typeface="+mn-lt"/>
              </a:rPr>
              <a:t>, nec </a:t>
            </a:r>
            <a:r>
              <a:rPr lang="da-DK" sz="1600" dirty="0" err="1" smtClean="0">
                <a:latin typeface="+mn-lt"/>
              </a:rPr>
              <a:t>blandit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et. </a:t>
            </a:r>
            <a:r>
              <a:rPr lang="da-DK" sz="1600" dirty="0" err="1" smtClean="0">
                <a:latin typeface="+mn-lt"/>
              </a:rPr>
              <a:t>Donec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augue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erat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hendrerit</a:t>
            </a:r>
            <a:r>
              <a:rPr lang="da-DK" sz="1600" dirty="0" smtClean="0">
                <a:latin typeface="+mn-lt"/>
              </a:rPr>
              <a:t> in </a:t>
            </a:r>
            <a:r>
              <a:rPr lang="da-DK" sz="1600" dirty="0" err="1" smtClean="0">
                <a:latin typeface="+mn-lt"/>
              </a:rPr>
              <a:t>nisl</a:t>
            </a:r>
            <a:r>
              <a:rPr lang="da-DK" sz="1600" dirty="0" smtClean="0">
                <a:latin typeface="+mn-lt"/>
              </a:rPr>
              <a:t> in,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lacinia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orci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Maecenas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luctus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laoreet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eget sodales. </a:t>
            </a:r>
            <a:r>
              <a:rPr lang="da-DK" sz="1600" dirty="0" err="1" smtClean="0">
                <a:latin typeface="+mn-lt"/>
              </a:rPr>
              <a:t>Quisque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fringilla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venenatis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turpis</a:t>
            </a:r>
            <a:r>
              <a:rPr lang="da-DK" sz="1600" dirty="0" smtClean="0">
                <a:latin typeface="+mn-lt"/>
              </a:rPr>
              <a:t> ac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pellentesque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Proin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ullamcorper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vel </a:t>
            </a:r>
            <a:r>
              <a:rPr lang="da-DK" sz="1600" dirty="0" err="1" smtClean="0">
                <a:latin typeface="+mn-lt"/>
              </a:rPr>
              <a:t>sapien</a:t>
            </a:r>
            <a:r>
              <a:rPr lang="da-DK" sz="1600" dirty="0" smtClean="0">
                <a:latin typeface="+mn-lt"/>
              </a:rPr>
              <a:t> dictum, et </a:t>
            </a:r>
            <a:r>
              <a:rPr lang="da-DK" sz="1600" dirty="0" err="1" smtClean="0">
                <a:latin typeface="+mn-lt"/>
              </a:rPr>
              <a:t>porta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accumsan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convallis</a:t>
            </a:r>
            <a:r>
              <a:rPr lang="da-DK" sz="1600" dirty="0" smtClean="0">
                <a:latin typeface="+mn-lt"/>
              </a:rPr>
              <a:t> placerat tempus.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quam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ex a </a:t>
            </a:r>
            <a:r>
              <a:rPr lang="da-DK" sz="1600" dirty="0" err="1" smtClean="0">
                <a:latin typeface="+mn-lt"/>
              </a:rPr>
              <a:t>magna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lobortis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mollis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tortor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facilisis</a:t>
            </a:r>
            <a:r>
              <a:rPr lang="da-DK" sz="1600" dirty="0" smtClean="0"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428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1410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rugerdefineret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174190" y="1111531"/>
            <a:ext cx="7054850" cy="457209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latin typeface="+mj-lt"/>
              </a:rPr>
              <a:t>Hvad kan du bruge din </a:t>
            </a:r>
            <a:r>
              <a:rPr lang="da-DK" sz="32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32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Lorem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ipsum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dolor</a:t>
            </a:r>
            <a:r>
              <a:rPr lang="da-DK" sz="1600" dirty="0" smtClean="0">
                <a:latin typeface="+mn-lt"/>
              </a:rPr>
              <a:t> sit </a:t>
            </a:r>
            <a:r>
              <a:rPr lang="da-DK" sz="1600" dirty="0" err="1" smtClean="0">
                <a:latin typeface="+mn-lt"/>
              </a:rPr>
              <a:t>amet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adipiscing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elit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Fusce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dignissim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sem</a:t>
            </a:r>
            <a:r>
              <a:rPr lang="da-DK" sz="1600" dirty="0" smtClean="0">
                <a:latin typeface="+mn-lt"/>
              </a:rPr>
              <a:t>, nec </a:t>
            </a:r>
            <a:r>
              <a:rPr lang="da-DK" sz="1600" dirty="0" err="1" smtClean="0">
                <a:latin typeface="+mn-lt"/>
              </a:rPr>
              <a:t>blandit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et. </a:t>
            </a:r>
            <a:r>
              <a:rPr lang="da-DK" sz="1600" dirty="0" err="1" smtClean="0">
                <a:latin typeface="+mn-lt"/>
              </a:rPr>
              <a:t>Donec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augue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erat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hendrerit</a:t>
            </a:r>
            <a:r>
              <a:rPr lang="da-DK" sz="1600" dirty="0" smtClean="0">
                <a:latin typeface="+mn-lt"/>
              </a:rPr>
              <a:t> in </a:t>
            </a:r>
            <a:r>
              <a:rPr lang="da-DK" sz="1600" dirty="0" err="1" smtClean="0">
                <a:latin typeface="+mn-lt"/>
              </a:rPr>
              <a:t>nisl</a:t>
            </a:r>
            <a:r>
              <a:rPr lang="da-DK" sz="1600" dirty="0" smtClean="0">
                <a:latin typeface="+mn-lt"/>
              </a:rPr>
              <a:t> in,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lacinia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orci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Maecenas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luctus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laoreet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eget sodales. </a:t>
            </a:r>
            <a:r>
              <a:rPr lang="da-DK" sz="1600" dirty="0" err="1" smtClean="0">
                <a:latin typeface="+mn-lt"/>
              </a:rPr>
              <a:t>Quisque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fringilla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venenatis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turpis</a:t>
            </a:r>
            <a:r>
              <a:rPr lang="da-DK" sz="1600" dirty="0" smtClean="0">
                <a:latin typeface="+mn-lt"/>
              </a:rPr>
              <a:t> ac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pellentesque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Proin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ullamcorper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vel </a:t>
            </a:r>
            <a:r>
              <a:rPr lang="da-DK" sz="1600" dirty="0" err="1" smtClean="0">
                <a:latin typeface="+mn-lt"/>
              </a:rPr>
              <a:t>sapien</a:t>
            </a:r>
            <a:r>
              <a:rPr lang="da-DK" sz="1600" dirty="0" smtClean="0">
                <a:latin typeface="+mn-lt"/>
              </a:rPr>
              <a:t> dictum, et </a:t>
            </a:r>
            <a:r>
              <a:rPr lang="da-DK" sz="1600" dirty="0" err="1" smtClean="0">
                <a:latin typeface="+mn-lt"/>
              </a:rPr>
              <a:t>porta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accumsan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convallis</a:t>
            </a:r>
            <a:r>
              <a:rPr lang="da-DK" sz="1600" dirty="0" smtClean="0">
                <a:latin typeface="+mn-lt"/>
              </a:rPr>
              <a:t> placerat tempus.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quam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ex a </a:t>
            </a:r>
            <a:r>
              <a:rPr lang="da-DK" sz="1600" dirty="0" err="1" smtClean="0">
                <a:latin typeface="+mn-lt"/>
              </a:rPr>
              <a:t>magna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lobortis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mollis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tortor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facilisis</a:t>
            </a:r>
            <a:r>
              <a:rPr lang="da-DK" sz="1600" dirty="0" smtClean="0"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  <p:pic>
        <p:nvPicPr>
          <p:cNvPr id="4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988676" flipH="1">
            <a:off x="9434781" y="-519074"/>
            <a:ext cx="2476303" cy="3818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2597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11609">
            <a:off x="9215961" y="-437679"/>
            <a:ext cx="2536688" cy="335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sp>
        <p:nvSpPr>
          <p:cNvPr id="9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174750" y="1435100"/>
            <a:ext cx="7521575" cy="4849813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solidFill>
                  <a:schemeClr val="tx1"/>
                </a:solidFill>
                <a:latin typeface="+mj-lt"/>
              </a:rPr>
              <a:t>Hvad kan du bruge din studievejleder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Lorem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ipsum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dolor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sit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amet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adipiscing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elit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Fusce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dignissim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sem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nec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blandit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 et.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Donec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augue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erat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hendrerit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in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nisl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in,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lacinia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orci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Maecenas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luctus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laoreet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eget sodales.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Quisque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fringilla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venenatis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turpis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ac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pellentesque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Proin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ullamcorper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vel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sapien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dictum, et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porta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accumsan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convallis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placerat tempus.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quam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congue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 ex a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magna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lobortis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mollis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tortor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facilisis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4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02224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477963" flipH="1">
            <a:off x="8614792" y="208365"/>
            <a:ext cx="3157660" cy="30570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dsholder til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627063" y="636588"/>
            <a:ext cx="7108825" cy="5567362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latin typeface="+mj-lt"/>
              </a:rPr>
              <a:t>Hvad kan du bruge din </a:t>
            </a:r>
            <a:r>
              <a:rPr lang="da-DK" sz="32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32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Lorem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ipsum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dolor</a:t>
            </a:r>
            <a:r>
              <a:rPr lang="da-DK" sz="1600" dirty="0" smtClean="0">
                <a:latin typeface="+mn-lt"/>
              </a:rPr>
              <a:t> sit </a:t>
            </a:r>
            <a:r>
              <a:rPr lang="da-DK" sz="1600" dirty="0" err="1" smtClean="0">
                <a:latin typeface="+mn-lt"/>
              </a:rPr>
              <a:t>amet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adipiscing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elit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Fusce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dignissim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sem</a:t>
            </a:r>
            <a:r>
              <a:rPr lang="da-DK" sz="1600" dirty="0" smtClean="0">
                <a:latin typeface="+mn-lt"/>
              </a:rPr>
              <a:t>, nec </a:t>
            </a:r>
            <a:r>
              <a:rPr lang="da-DK" sz="1600" dirty="0" err="1" smtClean="0">
                <a:latin typeface="+mn-lt"/>
              </a:rPr>
              <a:t>blandit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et. </a:t>
            </a:r>
            <a:r>
              <a:rPr lang="da-DK" sz="1600" dirty="0" err="1" smtClean="0">
                <a:latin typeface="+mn-lt"/>
              </a:rPr>
              <a:t>Donec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augue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erat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hendrerit</a:t>
            </a:r>
            <a:r>
              <a:rPr lang="da-DK" sz="1600" dirty="0" smtClean="0">
                <a:latin typeface="+mn-lt"/>
              </a:rPr>
              <a:t> in </a:t>
            </a:r>
            <a:r>
              <a:rPr lang="da-DK" sz="1600" dirty="0" err="1" smtClean="0">
                <a:latin typeface="+mn-lt"/>
              </a:rPr>
              <a:t>nisl</a:t>
            </a:r>
            <a:r>
              <a:rPr lang="da-DK" sz="1600" dirty="0" smtClean="0">
                <a:latin typeface="+mn-lt"/>
              </a:rPr>
              <a:t> in,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lacinia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orci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Maecenas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luctus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laoreet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eget sodales. </a:t>
            </a:r>
            <a:r>
              <a:rPr lang="da-DK" sz="1600" dirty="0" err="1" smtClean="0">
                <a:latin typeface="+mn-lt"/>
              </a:rPr>
              <a:t>Quisque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fringilla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venenatis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turpis</a:t>
            </a:r>
            <a:r>
              <a:rPr lang="da-DK" sz="1600" dirty="0" smtClean="0">
                <a:latin typeface="+mn-lt"/>
              </a:rPr>
              <a:t> ac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pellentesque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Proin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ullamcorper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vel </a:t>
            </a:r>
            <a:r>
              <a:rPr lang="da-DK" sz="1600" dirty="0" err="1" smtClean="0">
                <a:latin typeface="+mn-lt"/>
              </a:rPr>
              <a:t>sapien</a:t>
            </a:r>
            <a:r>
              <a:rPr lang="da-DK" sz="1600" dirty="0" smtClean="0">
                <a:latin typeface="+mn-lt"/>
              </a:rPr>
              <a:t> dictum, et </a:t>
            </a:r>
            <a:r>
              <a:rPr lang="da-DK" sz="1600" dirty="0" err="1" smtClean="0">
                <a:latin typeface="+mn-lt"/>
              </a:rPr>
              <a:t>porta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accumsan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convallis</a:t>
            </a:r>
            <a:r>
              <a:rPr lang="da-DK" sz="1600" dirty="0" smtClean="0">
                <a:latin typeface="+mn-lt"/>
              </a:rPr>
              <a:t> placerat tempus.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quam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ex a </a:t>
            </a:r>
            <a:r>
              <a:rPr lang="da-DK" sz="1600" dirty="0" err="1" smtClean="0">
                <a:latin typeface="+mn-lt"/>
              </a:rPr>
              <a:t>magna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lobortis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mollis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tortor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facilisis</a:t>
            </a:r>
            <a:r>
              <a:rPr lang="da-DK" sz="1600" dirty="0" smtClean="0">
                <a:latin typeface="+mn-lt"/>
              </a:rPr>
              <a:t>.</a:t>
            </a:r>
            <a:endParaRPr lang="da-DK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54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/>
          <p:cNvSpPr/>
          <p:nvPr userDrawn="1"/>
        </p:nvSpPr>
        <p:spPr>
          <a:xfrm>
            <a:off x="-1267236" y="-562398"/>
            <a:ext cx="6278879" cy="7925419"/>
          </a:xfrm>
          <a:prstGeom prst="rect">
            <a:avLst/>
          </a:prstGeom>
          <a:solidFill>
            <a:srgbClr val="2E7D82">
              <a:alpha val="2469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pic>
        <p:nvPicPr>
          <p:cNvPr id="5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80000">
            <a:off x="1104407" y="2292577"/>
            <a:ext cx="2282884" cy="23947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/>
          <p:cNvSpPr txBox="1"/>
          <p:nvPr userDrawn="1"/>
        </p:nvSpPr>
        <p:spPr>
          <a:xfrm>
            <a:off x="2271395" y="1645287"/>
            <a:ext cx="28041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accent1"/>
                </a:solidFill>
              </a:rPr>
              <a:t>Vejleder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2271395" y="5072411"/>
            <a:ext cx="28041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accent1"/>
                </a:solidFill>
              </a:rPr>
              <a:t>Studievalg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50" y="798513"/>
            <a:ext cx="5845175" cy="5530850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latin typeface="+mj-lt"/>
              </a:rPr>
              <a:t>Hvad kan du bruge din </a:t>
            </a:r>
            <a:r>
              <a:rPr lang="da-DK" sz="3200" dirty="0" smtClean="0">
                <a:solidFill>
                  <a:srgbClr val="FFAF38"/>
                </a:solidFill>
                <a:latin typeface="+mj-lt"/>
              </a:rPr>
              <a:t>studievejleder</a:t>
            </a:r>
            <a:r>
              <a:rPr lang="da-DK" sz="3200" dirty="0" smtClean="0">
                <a:latin typeface="+mj-lt"/>
              </a:rPr>
              <a:t> 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Lorem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ipsum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dolor</a:t>
            </a:r>
            <a:r>
              <a:rPr lang="da-DK" sz="1600" dirty="0" smtClean="0">
                <a:latin typeface="+mn-lt"/>
              </a:rPr>
              <a:t> sit </a:t>
            </a:r>
            <a:r>
              <a:rPr lang="da-DK" sz="1600" dirty="0" err="1" smtClean="0">
                <a:latin typeface="+mn-lt"/>
              </a:rPr>
              <a:t>amet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adipiscing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elit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Fusce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dignissim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sem</a:t>
            </a:r>
            <a:r>
              <a:rPr lang="da-DK" sz="1600" dirty="0" smtClean="0">
                <a:latin typeface="+mn-lt"/>
              </a:rPr>
              <a:t>, nec </a:t>
            </a:r>
            <a:r>
              <a:rPr lang="da-DK" sz="1600" dirty="0" err="1" smtClean="0">
                <a:latin typeface="+mn-lt"/>
              </a:rPr>
              <a:t>blandit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et. </a:t>
            </a:r>
            <a:r>
              <a:rPr lang="da-DK" sz="1600" dirty="0" err="1" smtClean="0">
                <a:latin typeface="+mn-lt"/>
              </a:rPr>
              <a:t>Donec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augue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erat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hendrerit</a:t>
            </a:r>
            <a:r>
              <a:rPr lang="da-DK" sz="1600" dirty="0" smtClean="0">
                <a:latin typeface="+mn-lt"/>
              </a:rPr>
              <a:t> in </a:t>
            </a:r>
            <a:r>
              <a:rPr lang="da-DK" sz="1600" dirty="0" err="1" smtClean="0">
                <a:latin typeface="+mn-lt"/>
              </a:rPr>
              <a:t>nisl</a:t>
            </a:r>
            <a:r>
              <a:rPr lang="da-DK" sz="1600" dirty="0" smtClean="0">
                <a:latin typeface="+mn-lt"/>
              </a:rPr>
              <a:t> in,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lacinia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orci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Maecenas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luctus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laoreet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eget sodales. </a:t>
            </a:r>
            <a:r>
              <a:rPr lang="da-DK" sz="1600" dirty="0" err="1" smtClean="0">
                <a:latin typeface="+mn-lt"/>
              </a:rPr>
              <a:t>Quisque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fringilla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venenatis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turpis</a:t>
            </a:r>
            <a:r>
              <a:rPr lang="da-DK" sz="1600" dirty="0" smtClean="0">
                <a:latin typeface="+mn-lt"/>
              </a:rPr>
              <a:t> ac </a:t>
            </a:r>
            <a:r>
              <a:rPr lang="da-DK" sz="1600" dirty="0" err="1" smtClean="0">
                <a:latin typeface="+mn-lt"/>
              </a:rPr>
              <a:t>tempor</a:t>
            </a:r>
            <a:r>
              <a:rPr lang="da-DK" sz="1600" dirty="0" smtClean="0"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pellentesque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Proin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ullamcorper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vel </a:t>
            </a:r>
            <a:r>
              <a:rPr lang="da-DK" sz="1600" dirty="0" err="1" smtClean="0">
                <a:latin typeface="+mn-lt"/>
              </a:rPr>
              <a:t>sapien</a:t>
            </a:r>
            <a:r>
              <a:rPr lang="da-DK" sz="1600" dirty="0" smtClean="0">
                <a:latin typeface="+mn-lt"/>
              </a:rPr>
              <a:t> dictum, et </a:t>
            </a:r>
            <a:r>
              <a:rPr lang="da-DK" sz="1600" dirty="0" err="1" smtClean="0">
                <a:latin typeface="+mn-lt"/>
              </a:rPr>
              <a:t>porta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nibh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accumsan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Duis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convallis</a:t>
            </a:r>
            <a:r>
              <a:rPr lang="da-DK" sz="1600" dirty="0" smtClean="0">
                <a:latin typeface="+mn-lt"/>
              </a:rPr>
              <a:t> placerat tempus. </a:t>
            </a:r>
            <a:r>
              <a:rPr lang="da-DK" sz="1600" dirty="0" err="1" smtClean="0">
                <a:latin typeface="+mn-lt"/>
              </a:rPr>
              <a:t>Vestibulum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quam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congue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pulvinar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consectetur</a:t>
            </a:r>
            <a:r>
              <a:rPr lang="da-DK" sz="1600" dirty="0" smtClean="0">
                <a:latin typeface="+mn-lt"/>
              </a:rPr>
              <a:t>. </a:t>
            </a:r>
            <a:r>
              <a:rPr lang="da-DK" sz="1600" dirty="0" err="1" smtClean="0">
                <a:latin typeface="+mn-lt"/>
              </a:rPr>
              <a:t>Nulla</a:t>
            </a:r>
            <a:r>
              <a:rPr lang="da-DK" sz="1600" dirty="0" smtClean="0">
                <a:latin typeface="+mn-lt"/>
              </a:rPr>
              <a:t> dictum ex a </a:t>
            </a:r>
            <a:r>
              <a:rPr lang="da-DK" sz="1600" dirty="0" err="1" smtClean="0">
                <a:latin typeface="+mn-lt"/>
              </a:rPr>
              <a:t>magna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lobortis</a:t>
            </a:r>
            <a:r>
              <a:rPr lang="da-DK" sz="1600" dirty="0" smtClean="0">
                <a:latin typeface="+mn-lt"/>
              </a:rPr>
              <a:t>, </a:t>
            </a:r>
            <a:r>
              <a:rPr lang="da-DK" sz="1600" dirty="0" err="1" smtClean="0">
                <a:latin typeface="+mn-lt"/>
              </a:rPr>
              <a:t>mollis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viverra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tortor</a:t>
            </a:r>
            <a:r>
              <a:rPr lang="da-DK" sz="1600" dirty="0" smtClean="0">
                <a:latin typeface="+mn-lt"/>
              </a:rPr>
              <a:t> </a:t>
            </a:r>
            <a:r>
              <a:rPr lang="da-DK" sz="1600" dirty="0" err="1" smtClean="0">
                <a:latin typeface="+mn-lt"/>
              </a:rPr>
              <a:t>facilisis</a:t>
            </a:r>
            <a:r>
              <a:rPr lang="da-DK" sz="1600" dirty="0" smtClean="0">
                <a:latin typeface="+mn-lt"/>
              </a:rPr>
              <a:t>.</a:t>
            </a:r>
          </a:p>
          <a:p>
            <a:pPr lvl="4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22792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/>
          <p:cNvSpPr/>
          <p:nvPr userDrawn="1"/>
        </p:nvSpPr>
        <p:spPr>
          <a:xfrm>
            <a:off x="-1203324" y="-661010"/>
            <a:ext cx="6278879" cy="7925419"/>
          </a:xfrm>
          <a:prstGeom prst="rect">
            <a:avLst/>
          </a:prstGeom>
          <a:solidFill>
            <a:schemeClr val="bg1">
              <a:alpha val="2469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" name="Tekstfelt 1"/>
          <p:cNvSpPr txBox="1"/>
          <p:nvPr userDrawn="1"/>
        </p:nvSpPr>
        <p:spPr>
          <a:xfrm>
            <a:off x="2271395" y="1645287"/>
            <a:ext cx="28041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tx1"/>
                </a:solidFill>
              </a:rPr>
              <a:t>Vejleder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2271395" y="5072411"/>
            <a:ext cx="28041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tx1"/>
                </a:solidFill>
              </a:rPr>
              <a:t>Studievalg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5629275" y="735013"/>
            <a:ext cx="5916613" cy="5675312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6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3200" dirty="0" smtClean="0">
                <a:solidFill>
                  <a:schemeClr val="accent5"/>
                </a:solidFill>
                <a:latin typeface="+mj-lt"/>
              </a:rPr>
              <a:t>Hvad kan du bruge din </a:t>
            </a:r>
            <a:r>
              <a:rPr lang="da-DK" sz="3200" dirty="0" smtClean="0">
                <a:solidFill>
                  <a:schemeClr val="tx1"/>
                </a:solidFill>
                <a:latin typeface="+mj-lt"/>
              </a:rPr>
              <a:t>studievejleder </a:t>
            </a:r>
            <a:r>
              <a:rPr lang="da-DK" sz="3200" dirty="0" smtClean="0">
                <a:solidFill>
                  <a:schemeClr val="accent5"/>
                </a:solidFill>
                <a:latin typeface="+mj-lt"/>
              </a:rPr>
              <a:t>til?</a:t>
            </a:r>
          </a:p>
          <a:p>
            <a:pPr algn="l" defTabSz="457200">
              <a:lnSpc>
                <a:spcPct val="80000"/>
              </a:lnSpc>
              <a:tabLst>
                <a:tab pos="139700" algn="l"/>
                <a:tab pos="457200" algn="l"/>
              </a:tabLst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lang="da-DK" sz="28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Lorem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ipsum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dolor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sit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amet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adipiscing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elit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Fusce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dignissim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sem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nec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blandit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 et.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Donec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augue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erat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hendrerit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in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nisl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in,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lacinia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orci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Maecenas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luctus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laoreet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eget sodales.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Quisque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fringilla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venenatis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turpis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ac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tempor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a-DK" sz="1600" dirty="0" smtClean="0">
              <a:solidFill>
                <a:schemeClr val="tx1"/>
              </a:solidFill>
              <a:latin typeface="+mn-lt"/>
            </a:endParaRP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pellentesque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Proin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ullamcorper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vel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sapien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dictum, et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porta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nibh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accumsan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Duis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convallis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placerat tempus.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Vestibulum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quam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congue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pulvinar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consectetur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Nulla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dictum ex a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magna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lobortis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mollis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viverra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tortor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600" dirty="0" err="1" smtClean="0">
                <a:solidFill>
                  <a:schemeClr val="tx1"/>
                </a:solidFill>
                <a:latin typeface="+mn-lt"/>
              </a:rPr>
              <a:t>facilisis</a:t>
            </a:r>
            <a:r>
              <a:rPr lang="da-DK" sz="16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4"/>
            <a:endParaRPr lang="da-DK" dirty="0"/>
          </a:p>
        </p:txBody>
      </p:sp>
      <p:pic>
        <p:nvPicPr>
          <p:cNvPr id="9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80000">
            <a:off x="1069125" y="2259401"/>
            <a:ext cx="2404538" cy="2522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6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/>
          <p:cNvSpPr/>
          <p:nvPr userDrawn="1"/>
        </p:nvSpPr>
        <p:spPr>
          <a:xfrm>
            <a:off x="8721127" y="2034881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4" name="Rektangel"/>
          <p:cNvSpPr/>
          <p:nvPr userDrawn="1"/>
        </p:nvSpPr>
        <p:spPr>
          <a:xfrm>
            <a:off x="3454298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5" name="Rektangel"/>
          <p:cNvSpPr/>
          <p:nvPr userDrawn="1"/>
        </p:nvSpPr>
        <p:spPr>
          <a:xfrm>
            <a:off x="818458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Studievalg</a:t>
            </a:r>
            <a:endParaRPr lang="da-DK" dirty="0"/>
          </a:p>
        </p:txBody>
      </p:sp>
      <p:sp>
        <p:nvSpPr>
          <p:cNvPr id="9" name="Rektangel"/>
          <p:cNvSpPr/>
          <p:nvPr userDrawn="1"/>
        </p:nvSpPr>
        <p:spPr>
          <a:xfrm>
            <a:off x="6090138" y="2022455"/>
            <a:ext cx="2375307" cy="3601104"/>
          </a:xfrm>
          <a:prstGeom prst="rect">
            <a:avLst/>
          </a:prstGeom>
          <a:solidFill>
            <a:srgbClr val="347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347F8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15" name="Hvem er…"/>
          <p:cNvSpPr txBox="1"/>
          <p:nvPr userDrawn="1"/>
        </p:nvSpPr>
        <p:spPr>
          <a:xfrm>
            <a:off x="1556452" y="3177822"/>
            <a:ext cx="1343283" cy="2049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0" dirty="0">
              <a:latin typeface="+mn-lt"/>
            </a:endParaRPr>
          </a:p>
        </p:txBody>
      </p:sp>
      <p:sp>
        <p:nvSpPr>
          <p:cNvPr id="19" name="Streg"/>
          <p:cNvSpPr/>
          <p:nvPr userDrawn="1"/>
        </p:nvSpPr>
        <p:spPr>
          <a:xfrm>
            <a:off x="3421106" y="2980762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0" name="Streg"/>
          <p:cNvSpPr/>
          <p:nvPr userDrawn="1"/>
        </p:nvSpPr>
        <p:spPr>
          <a:xfrm>
            <a:off x="6004775" y="2980763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1" name="Streg"/>
          <p:cNvSpPr/>
          <p:nvPr userDrawn="1"/>
        </p:nvSpPr>
        <p:spPr>
          <a:xfrm>
            <a:off x="8725978" y="2980762"/>
            <a:ext cx="2455819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22" name="Streg"/>
          <p:cNvSpPr/>
          <p:nvPr userDrawn="1"/>
        </p:nvSpPr>
        <p:spPr>
          <a:xfrm>
            <a:off x="818458" y="2980762"/>
            <a:ext cx="2515063" cy="1"/>
          </a:xfrm>
          <a:prstGeom prst="line">
            <a:avLst/>
          </a:prstGeom>
          <a:ln w="25400">
            <a:solidFill>
              <a:srgbClr val="0B5A5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138518" y="3176588"/>
            <a:ext cx="1761217" cy="2160587"/>
          </a:xfrm>
        </p:spPr>
        <p:txBody>
          <a:bodyPr/>
          <a:lstStyle>
            <a:lvl1pPr marL="285750" indent="-285750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3747347" y="3176588"/>
            <a:ext cx="1789208" cy="2146300"/>
          </a:xfrm>
        </p:spPr>
        <p:txBody>
          <a:bodyPr/>
          <a:lstStyle>
            <a:lvl1pPr marL="285750" indent="-285750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410179" y="3169444"/>
            <a:ext cx="1730375" cy="2160587"/>
          </a:xfrm>
        </p:spPr>
        <p:txBody>
          <a:bodyPr/>
          <a:lstStyle>
            <a:lvl1pPr marL="285750" indent="-285750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3" hasCustomPrompt="1"/>
          </p:nvPr>
        </p:nvSpPr>
        <p:spPr>
          <a:xfrm>
            <a:off x="9036425" y="3180409"/>
            <a:ext cx="1796144" cy="2082800"/>
          </a:xfrm>
        </p:spPr>
        <p:txBody>
          <a:bodyPr/>
          <a:lstStyle>
            <a:lvl1pPr marL="285750" indent="-285750" algn="l" defTabSz="457200"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Hvem er studievalg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Studieretning og valgfag</a:t>
            </a:r>
          </a:p>
          <a:p>
            <a:pPr algn="l" defTabSz="457200">
              <a:tabLst>
                <a:tab pos="139700" algn="l"/>
                <a:tab pos="457200" algn="l"/>
              </a:tabLst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+mn-lt"/>
              </a:rPr>
              <a:t>Individuel vejledning</a:t>
            </a:r>
          </a:p>
          <a:p>
            <a:pPr lvl="4"/>
            <a:endParaRPr lang="da-DK" dirty="0"/>
          </a:p>
        </p:txBody>
      </p:sp>
      <p:sp>
        <p:nvSpPr>
          <p:cNvPr id="33" name="Pladsholder til tekst 32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330450"/>
            <a:ext cx="1900238" cy="484188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da-DK" dirty="0" smtClean="0"/>
              <a:t>1.g</a:t>
            </a:r>
            <a:endParaRPr lang="da-DK" dirty="0"/>
          </a:p>
        </p:txBody>
      </p:sp>
      <p:sp>
        <p:nvSpPr>
          <p:cNvPr id="35" name="Pladsholder til tekst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63963" y="2330450"/>
            <a:ext cx="1800225" cy="48418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 smtClean="0"/>
              <a:t>2.g</a:t>
            </a:r>
            <a:endParaRPr lang="da-DK" dirty="0"/>
          </a:p>
        </p:txBody>
      </p:sp>
      <p:sp>
        <p:nvSpPr>
          <p:cNvPr id="37" name="Pladsholder til tekst 36"/>
          <p:cNvSpPr>
            <a:spLocks noGrp="1"/>
          </p:cNvSpPr>
          <p:nvPr>
            <p:ph type="body" sz="quarter" idx="16" hasCustomPrompt="1"/>
          </p:nvPr>
        </p:nvSpPr>
        <p:spPr>
          <a:xfrm>
            <a:off x="6410179" y="2330450"/>
            <a:ext cx="1900237" cy="4841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dirty="0" smtClean="0"/>
              <a:t>3.g efterår</a:t>
            </a:r>
            <a:endParaRPr lang="da-DK" dirty="0"/>
          </a:p>
        </p:txBody>
      </p:sp>
      <p:sp>
        <p:nvSpPr>
          <p:cNvPr id="39" name="Pladsholder til tekst 38"/>
          <p:cNvSpPr>
            <a:spLocks noGrp="1"/>
          </p:cNvSpPr>
          <p:nvPr>
            <p:ph type="body" sz="quarter" idx="17" hasCustomPrompt="1"/>
          </p:nvPr>
        </p:nvSpPr>
        <p:spPr>
          <a:xfrm>
            <a:off x="8946618" y="2323445"/>
            <a:ext cx="1885950" cy="4841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 smtClean="0"/>
              <a:t>3.g forår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7659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rugerdefinere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352309" y="-45321"/>
            <a:ext cx="1485660" cy="1964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904138" y="2313367"/>
            <a:ext cx="8381999" cy="3191716"/>
          </a:xfrm>
        </p:spPr>
        <p:txBody>
          <a:bodyPr/>
          <a:lstStyle>
            <a:lvl1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sym typeface="Helvetica Neue Light"/>
              </a:defRPr>
            </a:lvl1pPr>
          </a:lstStyle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800" b="1" dirty="0" err="1" smtClean="0">
                <a:latin typeface="+mn-lt"/>
              </a:rPr>
              <a:t>Lorem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ipsum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dolor</a:t>
            </a:r>
            <a:r>
              <a:rPr lang="da-DK" sz="2800" b="1" dirty="0" smtClean="0">
                <a:latin typeface="+mn-lt"/>
              </a:rPr>
              <a:t> sit </a:t>
            </a:r>
            <a:r>
              <a:rPr lang="da-DK" sz="2800" b="1" dirty="0" err="1" smtClean="0">
                <a:latin typeface="+mn-lt"/>
              </a:rPr>
              <a:t>amet</a:t>
            </a:r>
            <a:r>
              <a:rPr lang="da-DK" sz="2800" b="1" dirty="0" smtClean="0">
                <a:latin typeface="+mn-lt"/>
              </a:rPr>
              <a:t>,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consectetur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adipiscing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elit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Fusce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dignissim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pulvinar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sem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, nec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blandit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nulla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dictum et. </a:t>
            </a: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da-DK" sz="2800" dirty="0" smtClean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a-DK" sz="2800" dirty="0" err="1" smtClean="0">
                <a:latin typeface="+mn-lt"/>
              </a:rPr>
              <a:t>Donec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augue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erat</a:t>
            </a:r>
            <a:r>
              <a:rPr lang="da-DK" sz="2800" dirty="0" smtClean="0">
                <a:latin typeface="+mn-lt"/>
              </a:rPr>
              <a:t>, </a:t>
            </a:r>
            <a:r>
              <a:rPr lang="da-DK" sz="2800" dirty="0" err="1" smtClean="0">
                <a:latin typeface="+mn-lt"/>
              </a:rPr>
              <a:t>hendrerit</a:t>
            </a:r>
            <a:r>
              <a:rPr lang="da-DK" sz="2800" dirty="0" smtClean="0">
                <a:latin typeface="+mn-lt"/>
              </a:rPr>
              <a:t> in </a:t>
            </a:r>
            <a:r>
              <a:rPr lang="da-DK" sz="2800" dirty="0" err="1" smtClean="0">
                <a:latin typeface="+mn-lt"/>
              </a:rPr>
              <a:t>nisl</a:t>
            </a:r>
            <a:r>
              <a:rPr lang="da-DK" sz="2800" dirty="0" smtClean="0">
                <a:latin typeface="+mn-lt"/>
              </a:rPr>
              <a:t> in, </a:t>
            </a:r>
            <a:r>
              <a:rPr lang="da-DK" sz="2800" dirty="0" err="1" smtClean="0">
                <a:latin typeface="+mn-lt"/>
              </a:rPr>
              <a:t>tempor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lacinia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orci</a:t>
            </a:r>
            <a:r>
              <a:rPr lang="da-DK" sz="2800" dirty="0" smtClean="0">
                <a:latin typeface="+mn-lt"/>
              </a:rPr>
              <a:t>. </a:t>
            </a:r>
            <a:r>
              <a:rPr lang="da-DK" sz="2800" dirty="0" err="1" smtClean="0">
                <a:latin typeface="+mn-lt"/>
              </a:rPr>
              <a:t>Maecenas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luctus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laoreet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nulla</a:t>
            </a:r>
            <a:r>
              <a:rPr lang="da-DK" sz="2800" dirty="0" smtClean="0">
                <a:latin typeface="+mn-lt"/>
              </a:rPr>
              <a:t> eget sodales.</a:t>
            </a:r>
            <a:endParaRPr lang="da-DK" sz="2800" dirty="0">
              <a:latin typeface="+mn-lt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8782" y="5687845"/>
            <a:ext cx="2652713" cy="43021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dirty="0" smtClean="0"/>
              <a:t>Navn Efternavn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384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74186">
            <a:off x="5352309" y="-45321"/>
            <a:ext cx="1485660" cy="19642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617267" y="2313367"/>
            <a:ext cx="8955741" cy="3191716"/>
          </a:xfrm>
        </p:spPr>
        <p:txBody>
          <a:bodyPr/>
          <a:lstStyle>
            <a:lvl1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sym typeface="Helvetica Neue Light"/>
              </a:defRPr>
            </a:lvl1pPr>
          </a:lstStyle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800" b="1" dirty="0" err="1" smtClean="0">
                <a:latin typeface="+mn-lt"/>
              </a:rPr>
              <a:t>Lorem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ipsum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dolor</a:t>
            </a:r>
            <a:r>
              <a:rPr lang="da-DK" sz="2800" b="1" dirty="0" smtClean="0">
                <a:latin typeface="+mn-lt"/>
              </a:rPr>
              <a:t> sit </a:t>
            </a:r>
            <a:r>
              <a:rPr lang="da-DK" sz="2800" b="1" dirty="0" err="1" smtClean="0">
                <a:latin typeface="+mn-lt"/>
              </a:rPr>
              <a:t>amet</a:t>
            </a:r>
            <a:r>
              <a:rPr lang="da-DK" sz="2800" b="1" dirty="0" smtClean="0">
                <a:latin typeface="+mn-lt"/>
              </a:rPr>
              <a:t>,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consectetur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adipiscing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elit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Fusce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dignissim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pulvinar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sem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, nec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blandit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da-DK" sz="2800" dirty="0" err="1" smtClean="0">
                <a:latin typeface="+mn-lt"/>
                <a:ea typeface="Helvetica Neue Light"/>
                <a:cs typeface="Helvetica Neue Light"/>
                <a:sym typeface="Helvetica Neue Light"/>
              </a:rPr>
              <a:t>nulla</a:t>
            </a:r>
            <a:r>
              <a:rPr lang="da-DK" sz="2800" dirty="0" smtClean="0">
                <a:latin typeface="+mn-lt"/>
                <a:ea typeface="Helvetica Neue Light"/>
                <a:cs typeface="Helvetica Neue Light"/>
                <a:sym typeface="Helvetica Neue Light"/>
              </a:rPr>
              <a:t> dictum et. </a:t>
            </a: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da-DK" sz="2800" dirty="0" smtClean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algn="ctr">
              <a:lnSpc>
                <a:spcPct val="90000"/>
              </a:lnSpc>
              <a:defRPr sz="7000" spc="-20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a-DK" sz="2800" dirty="0" err="1" smtClean="0">
                <a:latin typeface="+mn-lt"/>
              </a:rPr>
              <a:t>Donec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augue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erat</a:t>
            </a:r>
            <a:r>
              <a:rPr lang="da-DK" sz="2800" dirty="0" smtClean="0">
                <a:latin typeface="+mn-lt"/>
              </a:rPr>
              <a:t>, </a:t>
            </a:r>
            <a:r>
              <a:rPr lang="da-DK" sz="2800" dirty="0" err="1" smtClean="0">
                <a:latin typeface="+mn-lt"/>
              </a:rPr>
              <a:t>hendrerit</a:t>
            </a:r>
            <a:r>
              <a:rPr lang="da-DK" sz="2800" dirty="0" smtClean="0">
                <a:latin typeface="+mn-lt"/>
              </a:rPr>
              <a:t> in </a:t>
            </a:r>
            <a:r>
              <a:rPr lang="da-DK" sz="2800" dirty="0" err="1" smtClean="0">
                <a:latin typeface="+mn-lt"/>
              </a:rPr>
              <a:t>nisl</a:t>
            </a:r>
            <a:r>
              <a:rPr lang="da-DK" sz="2800" dirty="0" smtClean="0">
                <a:latin typeface="+mn-lt"/>
              </a:rPr>
              <a:t> in, </a:t>
            </a:r>
            <a:r>
              <a:rPr lang="da-DK" sz="2800" dirty="0" err="1" smtClean="0">
                <a:latin typeface="+mn-lt"/>
              </a:rPr>
              <a:t>tempor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lacinia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orci</a:t>
            </a:r>
            <a:r>
              <a:rPr lang="da-DK" sz="2800" dirty="0" smtClean="0">
                <a:latin typeface="+mn-lt"/>
              </a:rPr>
              <a:t>. </a:t>
            </a:r>
            <a:r>
              <a:rPr lang="da-DK" sz="2800" dirty="0" err="1" smtClean="0">
                <a:latin typeface="+mn-lt"/>
              </a:rPr>
              <a:t>Maecenas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luctus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laoreet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nulla</a:t>
            </a:r>
            <a:r>
              <a:rPr lang="da-DK" sz="2800" dirty="0" smtClean="0">
                <a:latin typeface="+mn-lt"/>
              </a:rPr>
              <a:t> eget sodales.</a:t>
            </a:r>
            <a:endParaRPr lang="da-DK" sz="2800" dirty="0">
              <a:latin typeface="+mn-lt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8782" y="5687845"/>
            <a:ext cx="2652713" cy="430213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Navn Efternavn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381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yan-tauss-3826-unsplash.jpg" descr="ryan-tauss-3826-unsplash.jpg"/>
          <p:cNvPicPr>
            <a:picLocks noChangeAspect="1"/>
          </p:cNvPicPr>
          <p:nvPr userDrawn="1"/>
        </p:nvPicPr>
        <p:blipFill>
          <a:blip r:embed="rId2">
            <a:alphaModFix amt="10449"/>
          </a:blip>
          <a:srcRect t="7859" b="7859"/>
          <a:stretch>
            <a:fillRect/>
          </a:stretch>
        </p:blipFill>
        <p:spPr>
          <a:xfrm>
            <a:off x="-218220" y="-232413"/>
            <a:ext cx="12750943" cy="716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540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298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056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720795" y="341127"/>
            <a:ext cx="4491037" cy="6096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da-DK" dirty="0" smtClean="0"/>
              <a:t>Medarbejdere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5710238"/>
            <a:ext cx="2173288" cy="65881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99500" y="5709958"/>
            <a:ext cx="2333625" cy="65881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290560" y="5709958"/>
            <a:ext cx="2225675" cy="6588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</p:spTree>
    <p:extLst>
      <p:ext uri="{BB962C8B-B14F-4D97-AF65-F5344CB8AC3E}">
        <p14:creationId xmlns:p14="http://schemas.microsoft.com/office/powerpoint/2010/main" val="2067251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sobjek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8534" y="1809707"/>
            <a:ext cx="14051134" cy="34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ryan-tauss-3826-unsplash.jpg" descr="ryan-tauss-3826-unsplash.jpg"/>
          <p:cNvPicPr>
            <a:picLocks noChangeAspect="1"/>
          </p:cNvPicPr>
          <p:nvPr userDrawn="1"/>
        </p:nvPicPr>
        <p:blipFill>
          <a:blip r:embed="rId3">
            <a:alphaModFix amt="10449"/>
          </a:blip>
          <a:srcRect t="7859" b="7859"/>
          <a:stretch>
            <a:fillRect/>
          </a:stretch>
        </p:blipFill>
        <p:spPr>
          <a:xfrm>
            <a:off x="-218220" y="-232413"/>
            <a:ext cx="12750943" cy="716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540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298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0560" y="1303020"/>
            <a:ext cx="2728544" cy="40928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720795" y="341127"/>
            <a:ext cx="4491037" cy="6096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da-DK" dirty="0" smtClean="0"/>
              <a:t>Medarbejdere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5710238"/>
            <a:ext cx="2173288" cy="65881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99500" y="5709958"/>
            <a:ext cx="2333625" cy="65881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290560" y="5709958"/>
            <a:ext cx="2225675" cy="6588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>
              <a:defRPr sz="3000" b="1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Navn Efternavn</a:t>
            </a:r>
          </a:p>
          <a:p>
            <a:pPr>
              <a:defRPr sz="3000" spc="-8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600" dirty="0" smtClean="0">
                <a:latin typeface="+mn-lt"/>
              </a:rPr>
              <a:t>Stillingsbetegnelse</a:t>
            </a:r>
          </a:p>
        </p:txBody>
      </p:sp>
    </p:spTree>
    <p:extLst>
      <p:ext uri="{BB962C8B-B14F-4D97-AF65-F5344CB8AC3E}">
        <p14:creationId xmlns:p14="http://schemas.microsoft.com/office/powerpoint/2010/main" val="373482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064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5" y="2203450"/>
            <a:ext cx="2536825" cy="77283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5" y="3503153"/>
            <a:ext cx="2536825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3" y="4803137"/>
            <a:ext cx="2536825" cy="77311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2"/>
            <a:ext cx="2833688" cy="77265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0" y="4803775"/>
            <a:ext cx="2906713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29" y="1722209"/>
            <a:ext cx="1320830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1" y="4445839"/>
            <a:ext cx="1351429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53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8" y="734897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663592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rugerdefineret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5" y="2203450"/>
            <a:ext cx="2536825" cy="77283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5" y="3503153"/>
            <a:ext cx="2536825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3" y="4803137"/>
            <a:ext cx="2536825" cy="77311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2"/>
            <a:ext cx="2833688" cy="77265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0" y="4803775"/>
            <a:ext cx="2906713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29" y="1722209"/>
            <a:ext cx="1320830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1" y="4445839"/>
            <a:ext cx="1351429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15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8" y="734897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4050564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rugerdefinere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6425" y="2203450"/>
            <a:ext cx="2536825" cy="77283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3146425" y="3503153"/>
            <a:ext cx="2536825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2" hasCustomPrompt="1"/>
          </p:nvPr>
        </p:nvSpPr>
        <p:spPr>
          <a:xfrm>
            <a:off x="3156653" y="4803137"/>
            <a:ext cx="2536825" cy="773112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7886937" y="2200156"/>
            <a:ext cx="2833688" cy="776126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86700" y="3503612"/>
            <a:ext cx="2833688" cy="77265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26" name="Pladsholder til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7886700" y="4803775"/>
            <a:ext cx="2906713" cy="773113"/>
          </a:xfrm>
        </p:spPr>
        <p:txBody>
          <a:bodyPr/>
          <a:lstStyle>
            <a:lvl1pPr marL="0" indent="0" algn="l">
              <a:buNone/>
              <a:defRPr sz="2800" b="0" spc="-83">
                <a:solidFill>
                  <a:srgbClr val="FFFFFF"/>
                </a:solidFill>
                <a:latin typeface="Helvetica Neue"/>
                <a:sym typeface="Helvetica Neue"/>
              </a:defRPr>
            </a:lvl1pPr>
            <a:lvl5pPr marL="1828800" indent="0">
              <a:buNone/>
              <a:defRPr/>
            </a:lvl5pPr>
          </a:lstStyle>
          <a:p>
            <a:pPr algn="l">
              <a:defRPr sz="2800" b="1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smtClean="0">
                <a:latin typeface="Raleway" panose="020B0503030101060003" pitchFamily="34" charset="0"/>
              </a:rPr>
              <a:t>Titel</a:t>
            </a:r>
          </a:p>
          <a:p>
            <a:pPr algn="l">
              <a:defRPr sz="2800" spc="-8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Raleway" panose="020B0503030101060003" pitchFamily="34" charset="0"/>
              </a:rPr>
              <a:t>Lorem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ipsum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dolor</a:t>
            </a:r>
            <a:r>
              <a:rPr lang="da-DK" sz="1400" dirty="0" smtClean="0">
                <a:latin typeface="Raleway" panose="020B0503030101060003" pitchFamily="34" charset="0"/>
              </a:rPr>
              <a:t> sit </a:t>
            </a:r>
            <a:r>
              <a:rPr lang="da-DK" sz="1400" dirty="0" err="1" smtClean="0">
                <a:latin typeface="Raleway" panose="020B0503030101060003" pitchFamily="34" charset="0"/>
              </a:rPr>
              <a:t>amet</a:t>
            </a:r>
            <a:r>
              <a:rPr lang="da-DK" sz="1400" dirty="0" smtClean="0">
                <a:latin typeface="Raleway" panose="020B0503030101060003" pitchFamily="34" charset="0"/>
              </a:rPr>
              <a:t>, </a:t>
            </a:r>
            <a:r>
              <a:rPr lang="da-DK" sz="1400" dirty="0" err="1" smtClean="0">
                <a:latin typeface="Raleway" panose="020B0503030101060003" pitchFamily="34" charset="0"/>
              </a:rPr>
              <a:t>consectetur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adipiscing</a:t>
            </a:r>
            <a:r>
              <a:rPr lang="da-DK" sz="1400" dirty="0" smtClean="0">
                <a:latin typeface="Raleway" panose="020B0503030101060003" pitchFamily="34" charset="0"/>
              </a:rPr>
              <a:t> </a:t>
            </a:r>
            <a:r>
              <a:rPr lang="da-DK" sz="1400" dirty="0" err="1" smtClean="0">
                <a:latin typeface="Raleway" panose="020B0503030101060003" pitchFamily="34" charset="0"/>
              </a:rPr>
              <a:t>elit</a:t>
            </a:r>
            <a:endParaRPr lang="da-DK" sz="1400" dirty="0" smtClean="0">
              <a:latin typeface="Raleway" panose="020B0503030101060003" pitchFamily="34" charset="0"/>
            </a:endParaRPr>
          </a:p>
        </p:txBody>
      </p:sp>
      <p:sp>
        <p:nvSpPr>
          <p:cNvPr id="30" name="Pladsholder til tekst 29"/>
          <p:cNvSpPr>
            <a:spLocks noGrp="1"/>
          </p:cNvSpPr>
          <p:nvPr>
            <p:ph type="body" sz="quarter" idx="16" hasCustomPrompt="1"/>
          </p:nvPr>
        </p:nvSpPr>
        <p:spPr>
          <a:xfrm>
            <a:off x="1846729" y="1722209"/>
            <a:ext cx="1320830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01</a:t>
            </a:r>
            <a:endParaRPr lang="da-DK" dirty="0"/>
          </a:p>
        </p:txBody>
      </p:sp>
      <p:sp>
        <p:nvSpPr>
          <p:cNvPr id="46" name="Pladsholder til tekst 29"/>
          <p:cNvSpPr>
            <a:spLocks noGrp="1"/>
          </p:cNvSpPr>
          <p:nvPr>
            <p:ph type="body" sz="quarter" idx="17" hasCustomPrompt="1"/>
          </p:nvPr>
        </p:nvSpPr>
        <p:spPr>
          <a:xfrm>
            <a:off x="1846729" y="4445839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03</a:t>
            </a:r>
            <a:endParaRPr lang="da-DK" dirty="0"/>
          </a:p>
        </p:txBody>
      </p:sp>
      <p:sp>
        <p:nvSpPr>
          <p:cNvPr id="47" name="Pladsholder til tekst 29"/>
          <p:cNvSpPr>
            <a:spLocks noGrp="1"/>
          </p:cNvSpPr>
          <p:nvPr>
            <p:ph type="body" sz="quarter" idx="18" hasCustomPrompt="1"/>
          </p:nvPr>
        </p:nvSpPr>
        <p:spPr>
          <a:xfrm>
            <a:off x="6615953" y="1717047"/>
            <a:ext cx="1270747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04</a:t>
            </a:r>
            <a:endParaRPr lang="da-DK" dirty="0"/>
          </a:p>
        </p:txBody>
      </p:sp>
      <p:sp>
        <p:nvSpPr>
          <p:cNvPr id="48" name="Pladsholder til tekst 29"/>
          <p:cNvSpPr>
            <a:spLocks noGrp="1"/>
          </p:cNvSpPr>
          <p:nvPr>
            <p:ph type="body" sz="quarter" idx="19" hasCustomPrompt="1"/>
          </p:nvPr>
        </p:nvSpPr>
        <p:spPr>
          <a:xfrm>
            <a:off x="1846729" y="3084024"/>
            <a:ext cx="1299696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02</a:t>
            </a:r>
            <a:endParaRPr lang="da-DK" dirty="0"/>
          </a:p>
        </p:txBody>
      </p:sp>
      <p:sp>
        <p:nvSpPr>
          <p:cNvPr id="50" name="Pladsholder til tekst 29"/>
          <p:cNvSpPr>
            <a:spLocks noGrp="1"/>
          </p:cNvSpPr>
          <p:nvPr>
            <p:ph type="body" sz="quarter" idx="20" hasCustomPrompt="1"/>
          </p:nvPr>
        </p:nvSpPr>
        <p:spPr>
          <a:xfrm>
            <a:off x="6615953" y="3084024"/>
            <a:ext cx="1271824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05</a:t>
            </a:r>
            <a:endParaRPr lang="da-DK" dirty="0"/>
          </a:p>
        </p:txBody>
      </p:sp>
      <p:sp>
        <p:nvSpPr>
          <p:cNvPr id="51" name="Pladsholder til tekst 29"/>
          <p:cNvSpPr>
            <a:spLocks noGrp="1"/>
          </p:cNvSpPr>
          <p:nvPr>
            <p:ph type="body" sz="quarter" idx="21" hasCustomPrompt="1"/>
          </p:nvPr>
        </p:nvSpPr>
        <p:spPr>
          <a:xfrm>
            <a:off x="6535271" y="4445839"/>
            <a:ext cx="1351429" cy="1060450"/>
          </a:xfrm>
        </p:spPr>
        <p:txBody>
          <a:bodyPr/>
          <a:lstStyle>
            <a:lvl1pPr marL="0" indent="0"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06</a:t>
            </a:r>
            <a:endParaRPr lang="da-DK" dirty="0"/>
          </a:p>
        </p:txBody>
      </p:sp>
      <p:sp>
        <p:nvSpPr>
          <p:cNvPr id="15" name="Pladsholder til tekst 52"/>
          <p:cNvSpPr>
            <a:spLocks noGrp="1"/>
          </p:cNvSpPr>
          <p:nvPr>
            <p:ph type="body" sz="quarter" idx="22" hasCustomPrompt="1"/>
          </p:nvPr>
        </p:nvSpPr>
        <p:spPr>
          <a:xfrm>
            <a:off x="4969248" y="734897"/>
            <a:ext cx="1646705" cy="555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 smtClean="0"/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46277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trick-schopflin-yR7SZXdhXbA-unsplash.jpg" descr="patrick-schopflin-yR7SZXdhXbA-unsplash.jpg"/>
          <p:cNvPicPr>
            <a:picLocks noChangeAspect="1"/>
          </p:cNvPicPr>
          <p:nvPr userDrawn="1"/>
        </p:nvPicPr>
        <p:blipFill>
          <a:blip r:embed="rId2"/>
          <a:srcRect l="15409" r="25391"/>
          <a:stretch>
            <a:fillRect/>
          </a:stretch>
        </p:blipFill>
        <p:spPr>
          <a:xfrm>
            <a:off x="6446116" y="0"/>
            <a:ext cx="608979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" descr="Billed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587406">
            <a:off x="5833507" y="4702796"/>
            <a:ext cx="2596859" cy="31335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077577" y="1319146"/>
            <a:ext cx="4821237" cy="172085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0000" spc="-200">
                <a:solidFill>
                  <a:srgbClr val="FFFFFF"/>
                </a:solidFill>
              </a:defRPr>
            </a:lvl1pPr>
          </a:lstStyle>
          <a:p>
            <a:pPr algn="l">
              <a:lnSpc>
                <a:spcPct val="80000"/>
              </a:lnSpc>
              <a:defRPr sz="10000" spc="-200">
                <a:solidFill>
                  <a:srgbClr val="2E7D82"/>
                </a:solidFill>
              </a:defRPr>
            </a:pPr>
            <a:r>
              <a:rPr lang="da-DK" sz="6000" dirty="0" smtClean="0">
                <a:latin typeface="Raleway" panose="020B0503030101060003" pitchFamily="34" charset="0"/>
              </a:rPr>
              <a:t>Studievalg</a:t>
            </a:r>
          </a:p>
          <a:p>
            <a:pPr algn="l">
              <a:lnSpc>
                <a:spcPct val="80000"/>
              </a:lnSpc>
              <a:defRPr sz="10000" spc="-200">
                <a:solidFill>
                  <a:srgbClr val="FFFFFF"/>
                </a:solidFill>
              </a:defRPr>
            </a:pPr>
            <a:r>
              <a:rPr lang="da-DK" sz="6000" dirty="0" smtClean="0">
                <a:latin typeface="Raleway" panose="020B0503030101060003" pitchFamily="34" charset="0"/>
              </a:rPr>
              <a:t>Danmark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077913" y="3254375"/>
            <a:ext cx="4821237" cy="224155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a-DK" sz="2400" dirty="0" err="1" smtClean="0">
                <a:latin typeface="Raleway" panose="020B0503030101060003" pitchFamily="34" charset="0"/>
              </a:rPr>
              <a:t>Lorem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ipsum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dolor</a:t>
            </a:r>
            <a:r>
              <a:rPr lang="da-DK" sz="2400" dirty="0" smtClean="0">
                <a:latin typeface="Raleway" panose="020B0503030101060003" pitchFamily="34" charset="0"/>
              </a:rPr>
              <a:t> sit </a:t>
            </a:r>
            <a:r>
              <a:rPr lang="da-DK" sz="2400" dirty="0" err="1" smtClean="0">
                <a:latin typeface="Raleway" panose="020B0503030101060003" pitchFamily="34" charset="0"/>
              </a:rPr>
              <a:t>amet</a:t>
            </a:r>
            <a:r>
              <a:rPr lang="da-DK" sz="2400" dirty="0" smtClean="0">
                <a:latin typeface="Raleway" panose="020B0503030101060003" pitchFamily="34" charset="0"/>
              </a:rPr>
              <a:t>, </a:t>
            </a:r>
            <a:r>
              <a:rPr lang="da-DK" sz="2400" dirty="0" err="1" smtClean="0">
                <a:latin typeface="Raleway" panose="020B0503030101060003" pitchFamily="34" charset="0"/>
              </a:rPr>
              <a:t>consectetur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adipiscing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elit</a:t>
            </a:r>
            <a:r>
              <a:rPr lang="da-DK" sz="2400" dirty="0" smtClean="0">
                <a:latin typeface="Raleway" panose="020B0503030101060003" pitchFamily="34" charset="0"/>
              </a:rPr>
              <a:t>. </a:t>
            </a:r>
            <a:r>
              <a:rPr lang="da-DK" sz="2400" dirty="0" err="1" smtClean="0">
                <a:latin typeface="Raleway" panose="020B0503030101060003" pitchFamily="34" charset="0"/>
              </a:rPr>
              <a:t>Fusce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dignissim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pulvinar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sem</a:t>
            </a:r>
            <a:r>
              <a:rPr lang="da-DK" sz="2400" dirty="0" smtClean="0">
                <a:latin typeface="Raleway" panose="020B0503030101060003" pitchFamily="34" charset="0"/>
              </a:rPr>
              <a:t>, nec </a:t>
            </a:r>
            <a:r>
              <a:rPr lang="da-DK" sz="2400" dirty="0" err="1" smtClean="0">
                <a:latin typeface="Raleway" panose="020B0503030101060003" pitchFamily="34" charset="0"/>
              </a:rPr>
              <a:t>blandit</a:t>
            </a:r>
            <a:r>
              <a:rPr lang="da-DK" sz="2400" dirty="0" smtClean="0">
                <a:latin typeface="Raleway" panose="020B0503030101060003" pitchFamily="34" charset="0"/>
              </a:rPr>
              <a:t> </a:t>
            </a:r>
            <a:r>
              <a:rPr lang="da-DK" sz="2400" dirty="0" err="1" smtClean="0">
                <a:latin typeface="Raleway" panose="020B0503030101060003" pitchFamily="34" charset="0"/>
              </a:rPr>
              <a:t>nulla</a:t>
            </a:r>
            <a:r>
              <a:rPr lang="da-DK" sz="2400" dirty="0" smtClean="0">
                <a:latin typeface="Raleway" panose="020B0503030101060003" pitchFamily="34" charset="0"/>
              </a:rPr>
              <a:t> dictum et.</a:t>
            </a:r>
          </a:p>
        </p:txBody>
      </p:sp>
    </p:spTree>
    <p:extLst>
      <p:ext uri="{BB962C8B-B14F-4D97-AF65-F5344CB8AC3E}">
        <p14:creationId xmlns:p14="http://schemas.microsoft.com/office/powerpoint/2010/main" val="222631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990601" y="790796"/>
            <a:ext cx="4089400" cy="5283201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pic>
        <p:nvPicPr>
          <p:cNvPr id="8" name="Billede" descr="Billed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6016" y="1816775"/>
            <a:ext cx="3518569" cy="3231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979459" y="2814917"/>
            <a:ext cx="5400258" cy="3259079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+mj-lt"/>
              </a:rPr>
              <a:t>Lorem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ipsum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dolor</a:t>
            </a:r>
            <a:r>
              <a:rPr lang="da-DK" sz="1400" dirty="0" smtClean="0">
                <a:latin typeface="+mj-lt"/>
              </a:rPr>
              <a:t> sit </a:t>
            </a:r>
            <a:r>
              <a:rPr lang="da-DK" sz="1400" dirty="0" err="1" smtClean="0">
                <a:latin typeface="+mj-lt"/>
              </a:rPr>
              <a:t>amet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adipiscing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elit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Fusce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dignissim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pulvinar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sem</a:t>
            </a:r>
            <a:r>
              <a:rPr lang="da-DK" sz="1400" dirty="0" smtClean="0">
                <a:latin typeface="+mj-lt"/>
              </a:rPr>
              <a:t>, nec </a:t>
            </a:r>
            <a:r>
              <a:rPr lang="da-DK" sz="1400" dirty="0" err="1" smtClean="0">
                <a:latin typeface="+mj-lt"/>
              </a:rPr>
              <a:t>blandit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dictum et. </a:t>
            </a:r>
            <a:r>
              <a:rPr lang="da-DK" sz="1400" dirty="0" err="1" smtClean="0">
                <a:latin typeface="+mj-lt"/>
              </a:rPr>
              <a:t>Donec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augue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erat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hendrerit</a:t>
            </a:r>
            <a:r>
              <a:rPr lang="da-DK" sz="1400" dirty="0" smtClean="0">
                <a:latin typeface="+mj-lt"/>
              </a:rPr>
              <a:t> in </a:t>
            </a:r>
            <a:r>
              <a:rPr lang="da-DK" sz="1400" dirty="0" err="1" smtClean="0">
                <a:latin typeface="+mj-lt"/>
              </a:rPr>
              <a:t>nisl</a:t>
            </a:r>
            <a:r>
              <a:rPr lang="da-DK" sz="1400" dirty="0" smtClean="0">
                <a:latin typeface="+mj-lt"/>
              </a:rPr>
              <a:t> in, </a:t>
            </a:r>
            <a:r>
              <a:rPr lang="da-DK" sz="1400" dirty="0" err="1" smtClean="0">
                <a:latin typeface="+mj-lt"/>
              </a:rPr>
              <a:t>tempor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lacinia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orci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Maecenas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luctus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laoreet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eget sodales. </a:t>
            </a:r>
            <a:r>
              <a:rPr lang="da-DK" sz="1400" dirty="0" err="1" smtClean="0">
                <a:latin typeface="+mj-lt"/>
              </a:rPr>
              <a:t>Quisque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fringilla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venenatis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turpis</a:t>
            </a:r>
            <a:r>
              <a:rPr lang="da-DK" sz="1400" dirty="0" smtClean="0">
                <a:latin typeface="+mj-lt"/>
              </a:rPr>
              <a:t> ac </a:t>
            </a:r>
            <a:r>
              <a:rPr lang="da-DK" sz="1400" dirty="0" err="1" smtClean="0">
                <a:latin typeface="+mj-lt"/>
              </a:rPr>
              <a:t>tempor</a:t>
            </a:r>
            <a:r>
              <a:rPr lang="da-DK" sz="1400" dirty="0" smtClean="0">
                <a:latin typeface="+mj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+mj-lt"/>
              </a:rPr>
              <a:t>Duis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pellentesque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vestibulum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Proin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ullamcorper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nibh</a:t>
            </a:r>
            <a:r>
              <a:rPr lang="da-DK" sz="1400" dirty="0" smtClean="0">
                <a:latin typeface="+mj-lt"/>
              </a:rPr>
              <a:t> vel </a:t>
            </a:r>
            <a:r>
              <a:rPr lang="da-DK" sz="1400" dirty="0" err="1" smtClean="0">
                <a:latin typeface="+mj-lt"/>
              </a:rPr>
              <a:t>sapien</a:t>
            </a:r>
            <a:r>
              <a:rPr lang="da-DK" sz="1400" dirty="0" smtClean="0">
                <a:latin typeface="+mj-lt"/>
              </a:rPr>
              <a:t> dictum, et </a:t>
            </a:r>
            <a:r>
              <a:rPr lang="da-DK" sz="1400" dirty="0" err="1" smtClean="0">
                <a:latin typeface="+mj-lt"/>
              </a:rPr>
              <a:t>porta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nibh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accumsan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Duis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convallis</a:t>
            </a:r>
            <a:r>
              <a:rPr lang="da-DK" sz="1400" dirty="0" smtClean="0">
                <a:latin typeface="+mj-lt"/>
              </a:rPr>
              <a:t> placerat tempus. </a:t>
            </a:r>
            <a:r>
              <a:rPr lang="da-DK" sz="1400" dirty="0" err="1" smtClean="0">
                <a:latin typeface="+mj-lt"/>
              </a:rPr>
              <a:t>Vestibulum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viverra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quam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congue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pulvinar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dictum ex a </a:t>
            </a:r>
            <a:r>
              <a:rPr lang="da-DK" sz="1400" dirty="0" err="1" smtClean="0">
                <a:latin typeface="+mj-lt"/>
              </a:rPr>
              <a:t>magna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lobortis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mollis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viverra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tortor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facilisis</a:t>
            </a:r>
            <a:r>
              <a:rPr lang="da-DK" sz="1400" dirty="0" smtClean="0">
                <a:latin typeface="+mj-lt"/>
              </a:rPr>
              <a:t>.</a:t>
            </a:r>
          </a:p>
          <a:p>
            <a:pPr lvl="4"/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79459" y="985838"/>
            <a:ext cx="5399741" cy="1747837"/>
          </a:xfrm>
        </p:spPr>
        <p:txBody>
          <a:bodyPr/>
          <a:lstStyle>
            <a:lvl1pPr marL="0" indent="0">
              <a:buNone/>
              <a:defRPr lang="da-DK" sz="3600" smtClean="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z="3600" dirty="0" err="1" smtClean="0">
                <a:latin typeface="+mj-lt"/>
              </a:rPr>
              <a:t>Lorem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ipsum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dolor</a:t>
            </a:r>
            <a:r>
              <a:rPr lang="da-DK" sz="3600" dirty="0" smtClean="0">
                <a:latin typeface="+mj-lt"/>
              </a:rPr>
              <a:t> sit </a:t>
            </a:r>
            <a:r>
              <a:rPr lang="da-DK" sz="3600" dirty="0" err="1" smtClean="0">
                <a:latin typeface="+mj-lt"/>
              </a:rPr>
              <a:t>amet</a:t>
            </a:r>
            <a:r>
              <a:rPr lang="da-DK" sz="3600" dirty="0" smtClean="0">
                <a:latin typeface="+mj-lt"/>
              </a:rPr>
              <a:t>, </a:t>
            </a:r>
            <a:r>
              <a:rPr lang="da-DK" sz="3600" dirty="0" err="1" smtClean="0">
                <a:latin typeface="+mj-lt"/>
              </a:rPr>
              <a:t>consectetur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adipiscing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elit</a:t>
            </a:r>
            <a:r>
              <a:rPr lang="da-DK" sz="3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81717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4267200" y="0"/>
            <a:ext cx="7924799" cy="6858000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pic>
        <p:nvPicPr>
          <p:cNvPr id="10" name="callum-skelton-3KLMq7y46nA-unsplash (1).jpg" descr="callum-skelton-3KLMq7y46nA-unsplash (1).jpg"/>
          <p:cNvPicPr>
            <a:picLocks noChangeAspect="1"/>
          </p:cNvPicPr>
          <p:nvPr userDrawn="1"/>
        </p:nvPicPr>
        <p:blipFill>
          <a:blip r:embed="rId3"/>
          <a:srcRect t="17217" b="1110"/>
          <a:stretch>
            <a:fillRect/>
          </a:stretch>
        </p:blipFill>
        <p:spPr>
          <a:xfrm rot="21600000">
            <a:off x="6921241" y="799282"/>
            <a:ext cx="4293117" cy="525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655354">
            <a:off x="9219135" y="3363460"/>
            <a:ext cx="3990447" cy="3860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95067" y="1182507"/>
            <a:ext cx="5399741" cy="1747837"/>
          </a:xfrm>
        </p:spPr>
        <p:txBody>
          <a:bodyPr/>
          <a:lstStyle>
            <a:lvl1pPr marL="0" indent="0">
              <a:buNone/>
              <a:defRPr lang="da-DK" sz="3600" smtClean="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z="3600" dirty="0" err="1" smtClean="0">
                <a:latin typeface="+mj-lt"/>
              </a:rPr>
              <a:t>Lorem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ipsum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dolor</a:t>
            </a:r>
            <a:r>
              <a:rPr lang="da-DK" sz="3600" dirty="0" smtClean="0">
                <a:latin typeface="+mj-lt"/>
              </a:rPr>
              <a:t> sit </a:t>
            </a:r>
            <a:r>
              <a:rPr lang="da-DK" sz="3600" dirty="0" err="1" smtClean="0">
                <a:latin typeface="+mj-lt"/>
              </a:rPr>
              <a:t>amet</a:t>
            </a:r>
            <a:r>
              <a:rPr lang="da-DK" sz="3600" dirty="0" smtClean="0">
                <a:latin typeface="+mj-lt"/>
              </a:rPr>
              <a:t>, </a:t>
            </a:r>
            <a:r>
              <a:rPr lang="da-DK" sz="3600" dirty="0" err="1" smtClean="0">
                <a:latin typeface="+mj-lt"/>
              </a:rPr>
              <a:t>consectetur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adipiscing</a:t>
            </a:r>
            <a:r>
              <a:rPr lang="da-DK" sz="3600" dirty="0" smtClean="0">
                <a:latin typeface="+mj-lt"/>
              </a:rPr>
              <a:t> </a:t>
            </a:r>
            <a:r>
              <a:rPr lang="da-DK" sz="3600" dirty="0" err="1" smtClean="0">
                <a:latin typeface="+mj-lt"/>
              </a:rPr>
              <a:t>elit</a:t>
            </a:r>
            <a:r>
              <a:rPr lang="da-DK" sz="3600" dirty="0" smtClean="0">
                <a:latin typeface="+mj-lt"/>
              </a:rPr>
              <a:t>.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994550" y="3056964"/>
            <a:ext cx="5400258" cy="3259079"/>
          </a:xfrm>
        </p:spPr>
        <p:txBody>
          <a:bodyPr/>
          <a:lstStyle>
            <a:lvl1pPr marL="0" indent="0" algn="l" defTabSz="457200">
              <a:lnSpc>
                <a:spcPct val="110000"/>
              </a:lnSpc>
              <a:buNone/>
              <a:tabLst>
                <a:tab pos="139700" algn="l"/>
                <a:tab pos="457200" algn="l"/>
              </a:tabLst>
              <a:defRPr lang="da-DK" sz="3000" b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+mj-lt"/>
              </a:rPr>
              <a:t>Lorem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ipsum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dolor</a:t>
            </a:r>
            <a:r>
              <a:rPr lang="da-DK" sz="1400" dirty="0" smtClean="0">
                <a:latin typeface="+mj-lt"/>
              </a:rPr>
              <a:t> sit </a:t>
            </a:r>
            <a:r>
              <a:rPr lang="da-DK" sz="1400" dirty="0" err="1" smtClean="0">
                <a:latin typeface="+mj-lt"/>
              </a:rPr>
              <a:t>amet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adipiscing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elit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Fusce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dignissim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pulvinar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sem</a:t>
            </a:r>
            <a:r>
              <a:rPr lang="da-DK" sz="1400" dirty="0" smtClean="0">
                <a:latin typeface="+mj-lt"/>
              </a:rPr>
              <a:t>, nec </a:t>
            </a:r>
            <a:r>
              <a:rPr lang="da-DK" sz="1400" dirty="0" err="1" smtClean="0">
                <a:latin typeface="+mj-lt"/>
              </a:rPr>
              <a:t>blandit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dictum et. </a:t>
            </a:r>
            <a:r>
              <a:rPr lang="da-DK" sz="1400" dirty="0" err="1" smtClean="0">
                <a:latin typeface="+mj-lt"/>
              </a:rPr>
              <a:t>Donec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augue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erat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hendrerit</a:t>
            </a:r>
            <a:r>
              <a:rPr lang="da-DK" sz="1400" dirty="0" smtClean="0">
                <a:latin typeface="+mj-lt"/>
              </a:rPr>
              <a:t> in </a:t>
            </a:r>
            <a:r>
              <a:rPr lang="da-DK" sz="1400" dirty="0" err="1" smtClean="0">
                <a:latin typeface="+mj-lt"/>
              </a:rPr>
              <a:t>nisl</a:t>
            </a:r>
            <a:r>
              <a:rPr lang="da-DK" sz="1400" dirty="0" smtClean="0">
                <a:latin typeface="+mj-lt"/>
              </a:rPr>
              <a:t> in, </a:t>
            </a:r>
            <a:r>
              <a:rPr lang="da-DK" sz="1400" dirty="0" err="1" smtClean="0">
                <a:latin typeface="+mj-lt"/>
              </a:rPr>
              <a:t>tempor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lacinia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orci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Maecenas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luctus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laoreet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eget sodales. </a:t>
            </a:r>
            <a:r>
              <a:rPr lang="da-DK" sz="1400" dirty="0" err="1" smtClean="0">
                <a:latin typeface="+mj-lt"/>
              </a:rPr>
              <a:t>Quisque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fringilla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venenatis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turpis</a:t>
            </a:r>
            <a:r>
              <a:rPr lang="da-DK" sz="1400" dirty="0" smtClean="0">
                <a:latin typeface="+mj-lt"/>
              </a:rPr>
              <a:t> ac </a:t>
            </a:r>
            <a:r>
              <a:rPr lang="da-DK" sz="1400" dirty="0" err="1" smtClean="0">
                <a:latin typeface="+mj-lt"/>
              </a:rPr>
              <a:t>tempor</a:t>
            </a:r>
            <a:r>
              <a:rPr lang="da-DK" sz="1400" dirty="0" smtClean="0">
                <a:latin typeface="+mj-lt"/>
              </a:rPr>
              <a:t>. </a:t>
            </a:r>
          </a:p>
          <a:p>
            <a:pPr algn="l" defTabSz="457200">
              <a:lnSpc>
                <a:spcPct val="110000"/>
              </a:lnSpc>
              <a:tabLst>
                <a:tab pos="139700" algn="l"/>
                <a:tab pos="457200" algn="l"/>
              </a:tabLst>
              <a:defRPr sz="3000">
                <a:solidFill>
                  <a:srgbClr val="001E4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1400" dirty="0" err="1" smtClean="0">
                <a:latin typeface="+mj-lt"/>
              </a:rPr>
              <a:t>Duis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pellentesque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vestibulum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Proin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ullamcorper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nibh</a:t>
            </a:r>
            <a:r>
              <a:rPr lang="da-DK" sz="1400" dirty="0" smtClean="0">
                <a:latin typeface="+mj-lt"/>
              </a:rPr>
              <a:t> vel </a:t>
            </a:r>
            <a:r>
              <a:rPr lang="da-DK" sz="1400" dirty="0" err="1" smtClean="0">
                <a:latin typeface="+mj-lt"/>
              </a:rPr>
              <a:t>sapien</a:t>
            </a:r>
            <a:r>
              <a:rPr lang="da-DK" sz="1400" dirty="0" smtClean="0">
                <a:latin typeface="+mj-lt"/>
              </a:rPr>
              <a:t> dictum, et </a:t>
            </a:r>
            <a:r>
              <a:rPr lang="da-DK" sz="1400" dirty="0" err="1" smtClean="0">
                <a:latin typeface="+mj-lt"/>
              </a:rPr>
              <a:t>porta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nibh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accumsan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Duis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convallis</a:t>
            </a:r>
            <a:r>
              <a:rPr lang="da-DK" sz="1400" dirty="0" smtClean="0">
                <a:latin typeface="+mj-lt"/>
              </a:rPr>
              <a:t> placerat tempus. </a:t>
            </a:r>
            <a:r>
              <a:rPr lang="da-DK" sz="1400" dirty="0" err="1" smtClean="0">
                <a:latin typeface="+mj-lt"/>
              </a:rPr>
              <a:t>Vestibulum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viverra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quam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congue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pulvinar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consectetur</a:t>
            </a:r>
            <a:r>
              <a:rPr lang="da-DK" sz="1400" dirty="0" smtClean="0">
                <a:latin typeface="+mj-lt"/>
              </a:rPr>
              <a:t>. </a:t>
            </a:r>
            <a:r>
              <a:rPr lang="da-DK" sz="1400" dirty="0" err="1" smtClean="0">
                <a:latin typeface="+mj-lt"/>
              </a:rPr>
              <a:t>Nulla</a:t>
            </a:r>
            <a:r>
              <a:rPr lang="da-DK" sz="1400" dirty="0" smtClean="0">
                <a:latin typeface="+mj-lt"/>
              </a:rPr>
              <a:t> dictum ex a </a:t>
            </a:r>
            <a:r>
              <a:rPr lang="da-DK" sz="1400" dirty="0" err="1" smtClean="0">
                <a:latin typeface="+mj-lt"/>
              </a:rPr>
              <a:t>magna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lobortis</a:t>
            </a:r>
            <a:r>
              <a:rPr lang="da-DK" sz="1400" dirty="0" smtClean="0">
                <a:latin typeface="+mj-lt"/>
              </a:rPr>
              <a:t>, </a:t>
            </a:r>
            <a:r>
              <a:rPr lang="da-DK" sz="1400" dirty="0" err="1" smtClean="0">
                <a:latin typeface="+mj-lt"/>
              </a:rPr>
              <a:t>mollis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viverra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tortor</a:t>
            </a:r>
            <a:r>
              <a:rPr lang="da-DK" sz="1400" dirty="0" smtClean="0">
                <a:latin typeface="+mj-lt"/>
              </a:rPr>
              <a:t> </a:t>
            </a:r>
            <a:r>
              <a:rPr lang="da-DK" sz="1400" dirty="0" err="1" smtClean="0">
                <a:latin typeface="+mj-lt"/>
              </a:rPr>
              <a:t>facilisis</a:t>
            </a:r>
            <a:r>
              <a:rPr lang="da-DK" sz="1400" dirty="0" smtClean="0">
                <a:latin typeface="+mj-lt"/>
              </a:rPr>
              <a:t>.</a:t>
            </a:r>
          </a:p>
          <a:p>
            <a:pPr lvl="4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74206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/>
          <p:cNvSpPr/>
          <p:nvPr userDrawn="1"/>
        </p:nvSpPr>
        <p:spPr>
          <a:xfrm>
            <a:off x="4267199" y="0"/>
            <a:ext cx="7924799" cy="6858000"/>
          </a:xfrm>
          <a:prstGeom prst="rect">
            <a:avLst/>
          </a:prstGeom>
          <a:solidFill>
            <a:srgbClr val="F4F5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110762"/>
            <a:ext cx="2189997" cy="224518"/>
          </a:xfrm>
          <a:prstGeom prst="rect">
            <a:avLst/>
          </a:prstGeom>
        </p:spPr>
      </p:pic>
      <p:pic>
        <p:nvPicPr>
          <p:cNvPr id="10" name="callum-skelton-3KLMq7y46nA-unsplash (1).jpg" descr="callum-skelton-3KLMq7y46nA-unsplash (1).jpg"/>
          <p:cNvPicPr>
            <a:picLocks noChangeAspect="1"/>
          </p:cNvPicPr>
          <p:nvPr userDrawn="1"/>
        </p:nvPicPr>
        <p:blipFill>
          <a:blip r:embed="rId3"/>
          <a:srcRect t="17217" b="1110"/>
          <a:stretch>
            <a:fillRect/>
          </a:stretch>
        </p:blipFill>
        <p:spPr>
          <a:xfrm rot="21600000">
            <a:off x="1056075" y="799280"/>
            <a:ext cx="4293117" cy="525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lede" descr="Billed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1093137">
            <a:off x="-446012" y="3640051"/>
            <a:ext cx="3004173" cy="362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orem ipsum dolor sit amet, consectetur adipiscing elit.…"/>
          <p:cNvSpPr txBox="1"/>
          <p:nvPr userDrawn="1"/>
        </p:nvSpPr>
        <p:spPr>
          <a:xfrm>
            <a:off x="7362607" y="1705667"/>
            <a:ext cx="3279993" cy="2271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0" dirty="0">
              <a:solidFill>
                <a:srgbClr val="001E41"/>
              </a:solidFill>
              <a:latin typeface="+mn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4825" y="1506538"/>
            <a:ext cx="2889250" cy="4006756"/>
          </a:xfrm>
        </p:spPr>
        <p:txBody>
          <a:bodyPr/>
          <a:lstStyle>
            <a:lvl1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sym typeface="Helvetica Neue Light"/>
              </a:defRPr>
            </a:lvl1pPr>
            <a:lvl2pPr marL="457200" indent="0">
              <a:buNone/>
              <a:defRPr/>
            </a:lvl2pPr>
          </a:lstStyle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40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40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40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.</a:t>
            </a: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US" sz="1400" dirty="0" smtClean="0">
              <a:solidFill>
                <a:srgbClr val="001E41"/>
              </a:solidFill>
              <a:latin typeface="+mn-lt"/>
            </a:endParaRPr>
          </a:p>
          <a:p>
            <a:pPr algn="l" defTabSz="457200">
              <a:lnSpc>
                <a:spcPct val="90000"/>
              </a:lnSpc>
              <a:tabLst>
                <a:tab pos="139700" algn="l"/>
                <a:tab pos="457200" algn="l"/>
              </a:tabLst>
              <a:defRPr sz="4000">
                <a:solidFill>
                  <a:srgbClr val="0A31A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Lorem ipsum dolor sit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amet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consectetur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adipiscing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1E41"/>
                </a:solidFill>
                <a:latin typeface="+mn-lt"/>
              </a:rPr>
              <a:t>elit</a:t>
            </a:r>
            <a:r>
              <a:rPr lang="en-US" sz="1400" dirty="0" smtClean="0">
                <a:solidFill>
                  <a:srgbClr val="001E41"/>
                </a:solidFill>
                <a:latin typeface="+mn-lt"/>
              </a:rPr>
              <a:t>.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6854825" y="799279"/>
            <a:ext cx="2889250" cy="61677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120149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471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ktangel"/>
          <p:cNvSpPr/>
          <p:nvPr/>
        </p:nvSpPr>
        <p:spPr>
          <a:xfrm>
            <a:off x="-6490" y="0"/>
            <a:ext cx="12204979" cy="6858000"/>
          </a:xfrm>
          <a:prstGeom prst="roundRect">
            <a:avLst>
              <a:gd name="adj" fmla="val 0"/>
            </a:avLst>
          </a:prstGeom>
          <a:solidFill>
            <a:srgbClr val="0B5A5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Circular Std"/>
              </a:defRPr>
            </a:pPr>
            <a:endParaRPr sz="2000"/>
          </a:p>
        </p:txBody>
      </p:sp>
      <p:pic>
        <p:nvPicPr>
          <p:cNvPr id="45" name="Studievalg-Danmark-Logo-White.png" descr="Studievalg-Danmark-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851" y="6366850"/>
            <a:ext cx="3511509" cy="3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765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980E-80AE-4F30-94AA-54C33870FAE2}" type="datetimeFigureOut">
              <a:rPr lang="da-DK" smtClean="0"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05F08-3238-480D-90D6-9A5A9281D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03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Rediger typografien i masterens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4BFE98-6C0F-4E2B-87AD-514751F9264D}" type="datetimeFigureOut">
              <a:rPr lang="da-DK" smtClean="0"/>
              <a:pPr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F80A1C4E-FE19-43E2-A104-8EABFF4E2EB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77" y="141097"/>
            <a:ext cx="2185225" cy="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5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FFFFFF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69951" y="177800"/>
            <a:ext cx="10452100" cy="172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869951" y="1949450"/>
            <a:ext cx="10452100" cy="427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5976342" y="6546850"/>
            <a:ext cx="314189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7" y="180505"/>
            <a:ext cx="245805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titleStyle>
    <p:bodyStyle>
      <a:lvl1pPr marL="41910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585788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752475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919163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108585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121920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135255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148590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1619250" marR="0" indent="-300038" algn="l" defTabSz="309563" rtl="0" latinLnBrk="0">
        <a:lnSpc>
          <a:spcPct val="100000"/>
        </a:lnSpc>
        <a:spcBef>
          <a:spcPts val="1950"/>
        </a:spcBef>
        <a:spcAft>
          <a:spcPts val="0"/>
        </a:spcAft>
        <a:buClrTx/>
        <a:buSzPct val="171000"/>
        <a:buFontTx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69950" y="177800"/>
            <a:ext cx="10452100" cy="172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869950" y="1949450"/>
            <a:ext cx="10452100" cy="427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et</a:t>
            </a:r>
          </a:p>
          <a:p>
            <a:pPr lvl="1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to</a:t>
            </a:r>
          </a:p>
          <a:p>
            <a:pPr lvl="2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fire</a:t>
            </a:r>
          </a:p>
          <a:p>
            <a:pPr lvl="4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5976341" y="6546850"/>
            <a:ext cx="376257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79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titleStyle>
    <p:bodyStyle>
      <a:lvl1pPr marL="5588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1pPr>
      <a:lvl2pPr marL="78105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2pPr>
      <a:lvl3pPr marL="10033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3pPr>
      <a:lvl4pPr marL="122555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4pPr>
      <a:lvl5pPr marL="14478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5pPr>
      <a:lvl6pPr marL="16256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18034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19812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21590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69950" y="177800"/>
            <a:ext cx="10452100" cy="172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869950" y="1949450"/>
            <a:ext cx="10452100" cy="427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et</a:t>
            </a:r>
          </a:p>
          <a:p>
            <a:pPr lvl="1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to</a:t>
            </a:r>
          </a:p>
          <a:p>
            <a:pPr lvl="2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fire</a:t>
            </a:r>
          </a:p>
          <a:p>
            <a:pPr lvl="4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5976341" y="6546850"/>
            <a:ext cx="376257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01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titleStyle>
    <p:bodyStyle>
      <a:lvl1pPr marL="5588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1pPr>
      <a:lvl2pPr marL="78105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2pPr>
      <a:lvl3pPr marL="10033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3pPr>
      <a:lvl4pPr marL="122555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4pPr>
      <a:lvl5pPr marL="14478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Raleway Medium" panose="020B0603030101060003" pitchFamily="34" charset="0"/>
          <a:ea typeface="+mj-ea"/>
          <a:cs typeface="+mj-cs"/>
          <a:sym typeface="Circular Std"/>
        </a:defRPr>
      </a:lvl5pPr>
      <a:lvl6pPr marL="16256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18034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19812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2159000" marR="0" indent="-400050" algn="l" defTabSz="412750" rtl="0" eaLnBrk="1" latinLnBrk="0" hangingPunct="1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69950" y="177800"/>
            <a:ext cx="10452100" cy="172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869950" y="1949450"/>
            <a:ext cx="10452100" cy="4273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5976341" y="6546850"/>
            <a:ext cx="376257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6" y="180505"/>
            <a:ext cx="245805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titleStyle>
    <p:bodyStyle>
      <a:lvl1pPr marL="5588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1pPr>
      <a:lvl2pPr marL="78105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2pPr>
      <a:lvl3pPr marL="10033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3pPr>
      <a:lvl4pPr marL="122555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4pPr>
      <a:lvl5pPr marL="14478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5pPr>
      <a:lvl6pPr marL="16256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6pPr>
      <a:lvl7pPr marL="18034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7pPr>
      <a:lvl8pPr marL="19812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8pPr>
      <a:lvl9pPr marL="2159000" marR="0" indent="-400050" algn="l" defTabSz="412750" rtl="0" latinLnBrk="0">
        <a:lnSpc>
          <a:spcPct val="100000"/>
        </a:lnSpc>
        <a:spcBef>
          <a:spcPts val="26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ircular Std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Rediger typografien i masterens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54BFE98-6C0F-4E2B-87AD-514751F9264D}" type="datetimeFigureOut">
              <a:rPr lang="da-DK" smtClean="0"/>
              <a:pPr/>
              <a:t>22-09-2020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80A1C4E-FE19-43E2-A104-8EABFF4E2EB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75" y="141096"/>
            <a:ext cx="2185225" cy="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0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png"/><Relationship Id="rId11" Type="http://schemas.openxmlformats.org/officeDocument/2006/relationships/image" Target="../media/image28.png"/><Relationship Id="rId5" Type="http://schemas.openxmlformats.org/officeDocument/2006/relationships/hyperlink" Target="http://www.denstoredanske.dk/Sprog,_religion_og_filosofi/Filosofi/Menneskets_grundvilk%C3%A5r/angst" TargetMode="External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4.m4a"/><Relationship Id="rId7" Type="http://schemas.openxmlformats.org/officeDocument/2006/relationships/image" Target="../media/image3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8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6.png"/><Relationship Id="rId5" Type="http://schemas.openxmlformats.org/officeDocument/2006/relationships/hyperlink" Target="http://www.ug.dk/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Billede" descr="Bille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86960" y="-14125"/>
            <a:ext cx="5312846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tudievalg Danmark…"/>
          <p:cNvSpPr txBox="1"/>
          <p:nvPr/>
        </p:nvSpPr>
        <p:spPr>
          <a:xfrm>
            <a:off x="479376" y="3501008"/>
            <a:ext cx="7864007" cy="140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/>
          <a:lstStyle/>
          <a:p>
            <a:pPr defTabSz="685800">
              <a:lnSpc>
                <a:spcPct val="90000"/>
              </a:lnSpc>
              <a:defRPr sz="12500" spc="-2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688" spc="-188" dirty="0" err="1">
                <a:solidFill>
                  <a:srgbClr val="FFFFFF"/>
                </a:solidFill>
                <a:latin typeface="Raleway" panose="020B0503030101060003" pitchFamily="34" charset="0"/>
                <a:sym typeface="Helvetica Neue"/>
              </a:rPr>
              <a:t>Studievalg</a:t>
            </a:r>
            <a:r>
              <a:rPr sz="4688" spc="-188" dirty="0">
                <a:solidFill>
                  <a:srgbClr val="FFFFFF"/>
                </a:solidFill>
                <a:latin typeface="Raleway" panose="020B0503030101060003" pitchFamily="34" charset="0"/>
                <a:sym typeface="Helvetica Neue"/>
              </a:rPr>
              <a:t> </a:t>
            </a:r>
            <a:r>
              <a:rPr sz="4688" spc="-188" dirty="0" err="1">
                <a:solidFill>
                  <a:srgbClr val="FFFFFF"/>
                </a:solidFill>
                <a:latin typeface="Raleway" panose="020B0503030101060003" pitchFamily="34" charset="0"/>
                <a:sym typeface="Helvetica Neue"/>
              </a:rPr>
              <a:t>Danmark</a:t>
            </a:r>
            <a:endParaRPr lang="da-DK" sz="4688" spc="-188" dirty="0">
              <a:solidFill>
                <a:srgbClr val="FFFFFF"/>
              </a:solidFill>
              <a:latin typeface="Raleway" panose="020B0503030101060003" pitchFamily="34" charset="0"/>
              <a:sym typeface="Helvetica Neue"/>
            </a:endParaRPr>
          </a:p>
          <a:p>
            <a:pPr defTabSz="685800">
              <a:lnSpc>
                <a:spcPct val="90000"/>
              </a:lnSpc>
              <a:defRPr sz="12500" spc="-2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a-DK" sz="2800" spc="-188" dirty="0">
                <a:solidFill>
                  <a:srgbClr val="2D7D82"/>
                </a:solidFill>
                <a:latin typeface="Raleway" panose="020B0503030101060003" pitchFamily="34" charset="0"/>
                <a:sym typeface="Helvetica Neue"/>
              </a:rPr>
              <a:t>Videregående uddannelse og studievalg</a:t>
            </a:r>
          </a:p>
          <a:p>
            <a:pPr defTabSz="685800">
              <a:lnSpc>
                <a:spcPct val="90000"/>
              </a:lnSpc>
              <a:defRPr sz="12500" spc="-2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688" spc="-188" dirty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960"/>
    </mc:Choice>
    <mc:Fallback xmlns="">
      <p:transition advTm="2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5232" y="-229514"/>
            <a:ext cx="3826768" cy="1084982"/>
          </a:xfrm>
        </p:spPr>
        <p:txBody>
          <a:bodyPr>
            <a:normAutofit fontScale="90000"/>
          </a:bodyPr>
          <a:lstStyle/>
          <a:p>
            <a:r>
              <a:rPr lang="da-DK" sz="4000" dirty="0">
                <a:solidFill>
                  <a:srgbClr val="2D7D82"/>
                </a:solidFill>
                <a:latin typeface="Raleway" panose="020B0503030101060003" pitchFamily="34" charset="0"/>
              </a:rPr>
              <a:t>Opslag på ug.dk 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1361" t="11769" r="23152" b="5500"/>
          <a:stretch/>
        </p:blipFill>
        <p:spPr>
          <a:xfrm>
            <a:off x="1703512" y="836713"/>
            <a:ext cx="4680520" cy="3925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6"/>
          <a:srcRect l="22688" t="26021" r="42183" b="28440"/>
          <a:stretch/>
        </p:blipFill>
        <p:spPr>
          <a:xfrm>
            <a:off x="6356980" y="1325576"/>
            <a:ext cx="4042792" cy="2947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felt 8"/>
          <p:cNvSpPr txBox="1"/>
          <p:nvPr/>
        </p:nvSpPr>
        <p:spPr>
          <a:xfrm>
            <a:off x="9840416" y="605878"/>
            <a:ext cx="2351584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2D7D82"/>
                </a:solidFill>
                <a:latin typeface="Raleway" panose="020B0503030101060003" pitchFamily="34" charset="0"/>
              </a:rPr>
              <a:t>Sygeplejerske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7"/>
          <a:srcRect l="22621" t="10426" r="39139" b="16677"/>
          <a:stretch/>
        </p:blipFill>
        <p:spPr>
          <a:xfrm>
            <a:off x="4511825" y="3355765"/>
            <a:ext cx="3143309" cy="3370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5"/>
    </mc:Choice>
    <mc:Fallback xmlns="">
      <p:transition spd="slow" advTm="1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9548">
            <a:off x="71366" y="-188747"/>
            <a:ext cx="3293857" cy="329274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0" y="3506979"/>
            <a:ext cx="3359836" cy="1659076"/>
          </a:xfrm>
          <a:prstGeom prst="rect">
            <a:avLst/>
          </a:prstGeom>
          <a:solidFill>
            <a:srgbClr val="2D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Circular Std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97348" y="3538001"/>
            <a:ext cx="326248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 smtClean="0">
                <a:solidFill>
                  <a:schemeClr val="bg1"/>
                </a:solidFill>
                <a:latin typeface="Raleway" panose="020B0503030101060003" pitchFamily="34" charset="0"/>
                <a:ea typeface="Helvetica Neue Medium"/>
                <a:cs typeface="Helvetica Neue Medium"/>
                <a:sym typeface="Helvetica Neue Medium"/>
              </a:rPr>
              <a:t>www.u</a:t>
            </a:r>
            <a:r>
              <a:rPr kumimoji="0" lang="da-D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0"/>
                <a:ea typeface="Helvetica Neue Medium"/>
                <a:cs typeface="Helvetica Neue Medium"/>
                <a:sym typeface="Helvetica Neue Medium"/>
              </a:rPr>
              <a:t>g.dk/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chemeClr val="bg1"/>
                </a:solidFill>
                <a:latin typeface="Raleway" panose="020B0503030101060003" pitchFamily="34" charset="0"/>
                <a:ea typeface="Helvetica Neue Medium"/>
                <a:cs typeface="Helvetica Neue Medium"/>
                <a:sym typeface="Helvetica Neue Medium"/>
              </a:rPr>
              <a:t>a</a:t>
            </a:r>
            <a:r>
              <a:rPr kumimoji="0" lang="da-DK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0"/>
                <a:ea typeface="Helvetica Neue Medium"/>
                <a:cs typeface="Helvetica Neue Medium"/>
                <a:sym typeface="Helvetica Neue Medium"/>
              </a:rPr>
              <a:t>dgangskortet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6"/>
          <a:srcRect l="25193" t="12201" r="26985" b="4501"/>
          <a:stretch/>
        </p:blipFill>
        <p:spPr>
          <a:xfrm>
            <a:off x="5303913" y="-37528"/>
            <a:ext cx="7139138" cy="6994920"/>
          </a:xfrm>
          <a:prstGeom prst="rect">
            <a:avLst/>
          </a:prstGeo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6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55824">
        <p159:morph option="byObject"/>
      </p:transition>
    </mc:Choice>
    <mc:Fallback xmlns="">
      <p:transition spd="slow" advTm="55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024" y="3307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 smtClean="0">
                <a:solidFill>
                  <a:srgbClr val="0A5A5F"/>
                </a:solidFill>
                <a:latin typeface="Raleway" panose="020B0503030101060003" pitchFamily="34" charset="0"/>
              </a:rPr>
              <a:t>Valget af en studieretning</a:t>
            </a:r>
            <a:endParaRPr lang="da-DK" sz="4000" b="1" dirty="0">
              <a:solidFill>
                <a:srgbClr val="0A5A5F"/>
              </a:solidFill>
              <a:latin typeface="Raleway" panose="020B05030301010600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413248" y="1473744"/>
            <a:ext cx="8229600" cy="4043489"/>
          </a:xfrm>
        </p:spPr>
        <p:txBody>
          <a:bodyPr>
            <a:normAutofit/>
          </a:bodyPr>
          <a:lstStyle/>
          <a:p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da-DK" sz="1800" b="1" dirty="0">
                <a:solidFill>
                  <a:srgbClr val="024843"/>
                </a:solidFill>
                <a:latin typeface="Raleway" panose="020B0503030101060003" pitchFamily="34" charset="0"/>
              </a:rPr>
              <a:t>                  </a:t>
            </a: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da-DK" sz="1800" b="1" dirty="0">
                <a:solidFill>
                  <a:srgbClr val="024843"/>
                </a:solidFill>
                <a:latin typeface="Raleway" panose="020B0503030101060003" pitchFamily="34" charset="0"/>
              </a:rPr>
              <a:t>                                           </a:t>
            </a: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da-DK" sz="1800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da-DK" sz="1800" b="1" dirty="0">
                <a:solidFill>
                  <a:srgbClr val="024843"/>
                </a:solidFill>
                <a:latin typeface="Raleway" panose="020B0503030101060003" pitchFamily="34" charset="0"/>
              </a:rPr>
              <a:t>      </a:t>
            </a:r>
          </a:p>
          <a:p>
            <a:pPr marL="0" indent="0">
              <a:buNone/>
            </a:pPr>
            <a:r>
              <a:rPr lang="da-DK" sz="1800" b="1" dirty="0">
                <a:solidFill>
                  <a:srgbClr val="024843"/>
                </a:solidFill>
                <a:latin typeface="Raleway" panose="020B0503030101060003" pitchFamily="34" charset="0"/>
              </a:rPr>
              <a:t>			</a:t>
            </a:r>
          </a:p>
        </p:txBody>
      </p:sp>
      <p:pic>
        <p:nvPicPr>
          <p:cNvPr id="4" name="Picture 4" descr="http://www.denstoredanske.dk/@api/deki/files/822/=275919.801.png?size=webvie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93" y="5889845"/>
            <a:ext cx="1086899" cy="8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77" l="9689" r="89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5879998"/>
            <a:ext cx="1202048" cy="962411"/>
          </a:xfrm>
          <a:prstGeom prst="rect">
            <a:avLst/>
          </a:prstGeom>
        </p:spPr>
      </p:pic>
      <p:sp>
        <p:nvSpPr>
          <p:cNvPr id="8" name="Tekstboks 11"/>
          <p:cNvSpPr txBox="1"/>
          <p:nvPr/>
        </p:nvSpPr>
        <p:spPr>
          <a:xfrm>
            <a:off x="397024" y="1473744"/>
            <a:ext cx="97314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400" b="1" dirty="0">
              <a:solidFill>
                <a:srgbClr val="0A5A5F"/>
              </a:solidFill>
              <a:latin typeface="Raleway" panose="020B0503030101060003" pitchFamily="34" charset="0"/>
            </a:endParaRPr>
          </a:p>
          <a:p>
            <a:r>
              <a:rPr lang="da-DK" sz="2000" b="1" dirty="0">
                <a:solidFill>
                  <a:srgbClr val="0A5A5F"/>
                </a:solidFill>
                <a:latin typeface="Raleway" panose="020B0503030101060003" pitchFamily="34" charset="0"/>
              </a:rPr>
              <a:t>Studieretningen er som sådan ikke afgørende for optagelse på bestemte videregående uddannelser, men den:</a:t>
            </a:r>
          </a:p>
          <a:p>
            <a:endParaRPr lang="da-DK" sz="2400" b="1" dirty="0">
              <a:solidFill>
                <a:srgbClr val="0A5A5F"/>
              </a:solidFill>
              <a:latin typeface="Raleway" panose="020B0503030101060003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da-DK" dirty="0">
                <a:solidFill>
                  <a:srgbClr val="0A5A5F"/>
                </a:solidFill>
                <a:latin typeface="Raleway" panose="020B0503030101060003" pitchFamily="34" charset="0"/>
              </a:rPr>
              <a:t>giver bestemte fag på højt niveau</a:t>
            </a:r>
          </a:p>
          <a:p>
            <a:pPr marL="800100" lvl="1" indent="-342900">
              <a:buFontTx/>
              <a:buChar char="-"/>
            </a:pPr>
            <a:r>
              <a:rPr lang="da-DK" dirty="0">
                <a:solidFill>
                  <a:srgbClr val="0A5A5F"/>
                </a:solidFill>
                <a:latin typeface="Raleway" panose="020B0503030101060003" pitchFamily="34" charset="0"/>
              </a:rPr>
              <a:t>peger i bestemte retninger indenfor et bestemt interesseområde</a:t>
            </a:r>
          </a:p>
          <a:p>
            <a:pPr marL="800100" lvl="1" indent="-342900">
              <a:buFontTx/>
              <a:buChar char="-"/>
            </a:pPr>
            <a:r>
              <a:rPr lang="da-DK" dirty="0">
                <a:solidFill>
                  <a:srgbClr val="0A5A5F"/>
                </a:solidFill>
                <a:latin typeface="Raleway" panose="020B0503030101060003" pitchFamily="34" charset="0"/>
              </a:rPr>
              <a:t>giver den enkelte nogle måder at forstå og tænke på  </a:t>
            </a:r>
          </a:p>
          <a:p>
            <a:pPr lvl="1"/>
            <a:endParaRPr lang="da-DK" sz="2400" dirty="0">
              <a:solidFill>
                <a:srgbClr val="0A5A5F"/>
              </a:solidFill>
              <a:latin typeface="Raleway" panose="020B0503030101060003" pitchFamily="34" charset="0"/>
            </a:endParaRPr>
          </a:p>
          <a:p>
            <a:pPr lvl="1"/>
            <a:r>
              <a:rPr lang="da-DK" b="1" dirty="0">
                <a:solidFill>
                  <a:srgbClr val="0A5A5F"/>
                </a:solidFill>
                <a:latin typeface="Raleway" panose="020B0503030101060003" pitchFamily="34" charset="0"/>
              </a:rPr>
              <a:t>Mange studieretninger opfylder adgangskravene til langt de fleste videregående uddannelser</a:t>
            </a:r>
          </a:p>
          <a:p>
            <a:pPr lvl="1"/>
            <a:r>
              <a:rPr lang="da-DK" sz="2400" dirty="0">
                <a:solidFill>
                  <a:srgbClr val="0A5A5F"/>
                </a:solidFill>
                <a:latin typeface="Raleway" panose="020B0503030101060003" pitchFamily="34" charset="0"/>
              </a:rPr>
              <a:t>		</a:t>
            </a:r>
          </a:p>
          <a:p>
            <a:endParaRPr lang="da-DK" sz="2400" dirty="0">
              <a:solidFill>
                <a:srgbClr val="0A5A5F"/>
              </a:solidFill>
              <a:latin typeface="Raleway" panose="020B0503030101060003" pitchFamily="3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911424" y="6161149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0A5A5F"/>
                </a:solidFill>
                <a:latin typeface="Raleway" panose="020B0503030101060003" pitchFamily="34" charset="0"/>
              </a:rPr>
              <a:t>Vælg studieretning med både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8370" flipH="1" flipV="1">
            <a:off x="-3064976" y="1437786"/>
            <a:ext cx="6858000" cy="685800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5713872" y="6161149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rgbClr val="0A5A5F"/>
                </a:solidFill>
                <a:latin typeface="Raleway" panose="020B0503030101060003" pitchFamily="34" charset="0"/>
              </a:rPr>
              <a:t>og</a:t>
            </a: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3"/>
    </mc:Choice>
    <mc:Fallback xmlns="">
      <p:transition spd="slow" advTm="5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2D7D82"/>
                </a:solidFill>
                <a:latin typeface="Raleway" panose="020B0503030101060003" pitchFamily="34" charset="0"/>
              </a:rPr>
              <a:t>Snak om valget derhjemme…</a:t>
            </a:r>
            <a:r>
              <a:rPr lang="da-DK" dirty="0" smtClean="0">
                <a:solidFill>
                  <a:srgbClr val="2D7D82"/>
                </a:solidFill>
                <a:latin typeface="Raleway" panose="020B0503030101060003" pitchFamily="34" charset="0"/>
              </a:rPr>
              <a:t> </a:t>
            </a:r>
            <a:endParaRPr lang="da-DK" dirty="0">
              <a:solidFill>
                <a:srgbClr val="2D7D82"/>
              </a:solidFill>
              <a:latin typeface="Raleway" panose="020B05030301010600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772816"/>
            <a:ext cx="10310936" cy="4525963"/>
          </a:xfrm>
        </p:spPr>
        <p:txBody>
          <a:bodyPr/>
          <a:lstStyle/>
          <a:p>
            <a:r>
              <a:rPr lang="da-DK" sz="2000" i="1" dirty="0">
                <a:solidFill>
                  <a:srgbClr val="2D7D82"/>
                </a:solidFill>
                <a:latin typeface="Raleway" panose="020B0503030101060003" pitchFamily="34" charset="0"/>
              </a:rPr>
              <a:t>”</a:t>
            </a:r>
            <a:r>
              <a:rPr lang="da-DK" sz="1800" dirty="0">
                <a:solidFill>
                  <a:srgbClr val="2D7D82"/>
                </a:solidFill>
                <a:latin typeface="Raleway" panose="020B0503030101060003" pitchFamily="34" charset="0"/>
              </a:rPr>
              <a:t>Hvilke fag er du glad for i skolen – sproglige fag, samfundsfaglige fag, natur/tekniske fag, kreative fag mv.?”</a:t>
            </a:r>
          </a:p>
          <a:p>
            <a:endParaRPr lang="da-DK" sz="18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1800" dirty="0">
                <a:solidFill>
                  <a:srgbClr val="2D7D82"/>
                </a:solidFill>
                <a:latin typeface="Raleway" panose="020B0503030101060003" pitchFamily="34" charset="0"/>
              </a:rPr>
              <a:t>”Hvad interesserer du dig for – både i skolen og i fritiden?”</a:t>
            </a:r>
          </a:p>
          <a:p>
            <a:endParaRPr lang="da-DK" sz="18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1800" dirty="0">
                <a:solidFill>
                  <a:srgbClr val="2D7D82"/>
                </a:solidFill>
                <a:latin typeface="Raleway" panose="020B0503030101060003" pitchFamily="34" charset="0"/>
              </a:rPr>
              <a:t>”Hvad er du god til, hvad siger andre, du er god til?”</a:t>
            </a:r>
          </a:p>
          <a:p>
            <a:pPr marL="0" indent="0">
              <a:buNone/>
            </a:pPr>
            <a:endParaRPr lang="da-DK" sz="18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1800" dirty="0">
                <a:solidFill>
                  <a:srgbClr val="2D7D82"/>
                </a:solidFill>
                <a:latin typeface="Raleway" panose="020B0503030101060003" pitchFamily="34" charset="0"/>
              </a:rPr>
              <a:t>”Hvordan kan du godt lide at arbejde, hvordan lærer du bedst - fx ved at læse dig til ny viden, arbejde med tingene i praksis…”</a:t>
            </a:r>
          </a:p>
          <a:p>
            <a:pPr marL="0" indent="0">
              <a:buNone/>
            </a:pPr>
            <a:endParaRPr lang="da-DK" sz="18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1800" dirty="0">
                <a:solidFill>
                  <a:srgbClr val="2D7D82"/>
                </a:solidFill>
                <a:latin typeface="Raleway" panose="020B0503030101060003" pitchFamily="34" charset="0"/>
              </a:rPr>
              <a:t>”Hvad vil du evt. gerne arbejde med?”</a:t>
            </a:r>
          </a:p>
          <a:p>
            <a:endParaRPr lang="da-DK" sz="20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pPr marL="914400" lvl="2" indent="0">
              <a:buNone/>
            </a:pPr>
            <a:endParaRPr lang="da-DK" sz="20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rgbClr val="2D7D82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4407" flipH="1">
            <a:off x="10000944" y="-674916"/>
            <a:ext cx="2894209" cy="2893229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7"/>
    </mc:Choice>
    <mc:Fallback xmlns="">
      <p:transition spd="slow" advTm="4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41135" y="5771946"/>
            <a:ext cx="5034014" cy="94967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rcular Std Black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316364" y="5923615"/>
            <a:ext cx="4339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</a:rPr>
              <a:t>www.studievalg.dk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</a:endParaRPr>
          </a:p>
        </p:txBody>
      </p:sp>
      <p:pic>
        <p:nvPicPr>
          <p:cNvPr id="11" name="Ly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5" y="448709"/>
            <a:ext cx="12039630" cy="52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438">
        <p159:morph option="byObject"/>
      </p:transition>
    </mc:Choice>
    <mc:Fallback xmlns="">
      <p:transition spd="slow" advTm="25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7C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" descr="Bille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74000">
            <a:off x="5075406" y="-18269"/>
            <a:ext cx="1250951" cy="165394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gram"/>
          <p:cNvSpPr txBox="1"/>
          <p:nvPr/>
        </p:nvSpPr>
        <p:spPr>
          <a:xfrm>
            <a:off x="1055440" y="2492896"/>
            <a:ext cx="1539912" cy="42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>
            <a:lvl1pPr algn="l">
              <a:lnSpc>
                <a:spcPct val="70000"/>
              </a:lnSpc>
              <a:defRPr sz="4500" b="1" spc="-4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0" cap="none" spc="-23" normalizeH="0" baseline="0" noProof="0" dirty="0">
                <a:ln>
                  <a:noFill/>
                </a:ln>
                <a:solidFill>
                  <a:srgbClr val="0A5A5F"/>
                </a:solidFill>
                <a:effectLst/>
                <a:uLnTx/>
                <a:uFillTx/>
                <a:latin typeface="Raleway" panose="020B0503030101060003" pitchFamily="34" charset="0"/>
                <a:sym typeface="Helvetica Neue"/>
              </a:rPr>
              <a:t>Program</a:t>
            </a:r>
          </a:p>
        </p:txBody>
      </p:sp>
      <p:sp>
        <p:nvSpPr>
          <p:cNvPr id="12" name="Pladsholder til tekst 2"/>
          <p:cNvSpPr txBox="1">
            <a:spLocks/>
          </p:cNvSpPr>
          <p:nvPr/>
        </p:nvSpPr>
        <p:spPr>
          <a:xfrm>
            <a:off x="3503712" y="2348880"/>
            <a:ext cx="5469556" cy="4396674"/>
          </a:xfrm>
          <a:prstGeom prst="rect">
            <a:avLst/>
          </a:prstGeom>
        </p:spPr>
        <p:txBody>
          <a:bodyPr>
            <a:normAutofit/>
          </a:bodyPr>
          <a:lstStyle>
            <a:lvl1pPr marL="5588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Raleway Medium" panose="020B0603030101060003" pitchFamily="34" charset="0"/>
                <a:ea typeface="+mj-ea"/>
                <a:cs typeface="+mj-cs"/>
                <a:sym typeface="Circular Std"/>
              </a:defRPr>
            </a:lvl1pPr>
            <a:lvl2pPr marL="78105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Raleway Medium" panose="020B0603030101060003" pitchFamily="34" charset="0"/>
                <a:ea typeface="+mj-ea"/>
                <a:cs typeface="+mj-cs"/>
                <a:sym typeface="Circular Std"/>
              </a:defRPr>
            </a:lvl2pPr>
            <a:lvl3pPr marL="10033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Raleway Medium" panose="020B0603030101060003" pitchFamily="34" charset="0"/>
                <a:ea typeface="+mj-ea"/>
                <a:cs typeface="+mj-cs"/>
                <a:sym typeface="Circular Std"/>
              </a:defRPr>
            </a:lvl3pPr>
            <a:lvl4pPr marL="122555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Raleway Medium" panose="020B0603030101060003" pitchFamily="34" charset="0"/>
                <a:ea typeface="+mj-ea"/>
                <a:cs typeface="+mj-cs"/>
                <a:sym typeface="Circular Std"/>
              </a:defRPr>
            </a:lvl4pPr>
            <a:lvl5pPr marL="14478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Raleway Medium" panose="020B0603030101060003" pitchFamily="34" charset="0"/>
                <a:ea typeface="+mj-ea"/>
                <a:cs typeface="+mj-cs"/>
                <a:sym typeface="Circular Std"/>
              </a:defRPr>
            </a:lvl5pPr>
            <a:lvl6pPr marL="16256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ircular Std"/>
              </a:defRPr>
            </a:lvl6pPr>
            <a:lvl7pPr marL="18034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ircular Std"/>
              </a:defRPr>
            </a:lvl7pPr>
            <a:lvl8pPr marL="19812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ircular Std"/>
              </a:defRPr>
            </a:lvl8pPr>
            <a:lvl9pPr marL="2159000" marR="0" indent="-400050" algn="l" defTabSz="412750" rtl="0" eaLnBrk="1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ircular Std"/>
              </a:defRPr>
            </a:lvl9pPr>
          </a:lstStyle>
          <a:p>
            <a:pPr marL="158750" marR="0" lvl="0" indent="0" algn="l" defTabSz="41275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/>
            </a:pPr>
            <a:r>
              <a:rPr lang="da-DK" kern="0" dirty="0" smtClean="0">
                <a:solidFill>
                  <a:srgbClr val="2D7D82"/>
                </a:solidFill>
                <a:latin typeface="Raleway" panose="020B0503030101060003" pitchFamily="34" charset="0"/>
              </a:rPr>
              <a:t>Hvem er Studievalg?</a:t>
            </a:r>
            <a:endParaRPr lang="da-DK" kern="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pPr marL="158750" marR="0" lvl="0" indent="0" algn="l" defTabSz="41275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/>
            </a:pPr>
            <a:r>
              <a:rPr kumimoji="0" lang="da-DK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D7D82"/>
                </a:solidFill>
                <a:effectLst/>
                <a:uLnTx/>
                <a:uFillTx/>
                <a:latin typeface="Raleway" panose="020B0503030101060003" pitchFamily="34" charset="0"/>
                <a:sym typeface="Circular Std"/>
              </a:rPr>
              <a:t>Overgangen fra gymnasiet til</a:t>
            </a:r>
            <a:r>
              <a:rPr kumimoji="0" lang="da-DK" sz="2800" b="0" i="0" u="none" strike="noStrike" kern="0" cap="none" spc="0" normalizeH="0" noProof="0" dirty="0" smtClean="0">
                <a:ln>
                  <a:noFill/>
                </a:ln>
                <a:solidFill>
                  <a:srgbClr val="2D7D82"/>
                </a:solidFill>
                <a:effectLst/>
                <a:uLnTx/>
                <a:uFillTx/>
                <a:latin typeface="Raleway" panose="020B0503030101060003" pitchFamily="34" charset="0"/>
                <a:sym typeface="Circular Std"/>
              </a:rPr>
              <a:t> en videregående uddannelse</a:t>
            </a:r>
            <a:endParaRPr lang="da-DK" kern="0" baseline="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pPr marL="158750" marR="0" lvl="0" indent="0" algn="l" defTabSz="41275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/>
            </a:pPr>
            <a:r>
              <a:rPr kumimoji="0" lang="da-DK" sz="2800" b="0" i="0" u="none" strike="noStrike" kern="0" cap="none" spc="0" normalizeH="0" noProof="0" dirty="0" smtClean="0">
                <a:ln>
                  <a:noFill/>
                </a:ln>
                <a:solidFill>
                  <a:srgbClr val="2D7D82"/>
                </a:solidFill>
                <a:effectLst/>
                <a:uLnTx/>
                <a:uFillTx/>
                <a:latin typeface="Raleway" panose="020B0503030101060003" pitchFamily="34" charset="0"/>
                <a:sym typeface="Circular Std"/>
              </a:rPr>
              <a:t>Hvorfor er studieretning og valgfag vigtigt?</a:t>
            </a:r>
            <a:endParaRPr kumimoji="0" lang="da-DK" sz="2800" b="0" i="0" u="none" strike="noStrike" kern="0" cap="none" spc="0" normalizeH="0" baseline="0" noProof="0" dirty="0">
              <a:ln>
                <a:noFill/>
              </a:ln>
              <a:solidFill>
                <a:srgbClr val="2D7D82"/>
              </a:solidFill>
              <a:effectLst/>
              <a:uLnTx/>
              <a:uFillTx/>
              <a:latin typeface="Raleway" panose="020B0503030101060003" pitchFamily="34" charset="0"/>
              <a:sym typeface="Circular Std"/>
            </a:endParaRP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72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61149">
        <p159:morph option="byObject"/>
      </p:transition>
    </mc:Choice>
    <mc:Fallback xmlns="">
      <p:transition spd="slow" advTm="61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5663952" y="1878397"/>
            <a:ext cx="5745133" cy="3762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lnSpc>
                <a:spcPct val="120000"/>
              </a:lnSpc>
              <a:buNone/>
            </a:pPr>
            <a:r>
              <a:rPr lang="da-DK" sz="3150" dirty="0">
                <a:latin typeface="+mj-lt"/>
              </a:rPr>
              <a:t>Studievalg vejleder om: </a:t>
            </a:r>
          </a:p>
          <a:p>
            <a:pPr marL="0" indent="0">
              <a:lnSpc>
                <a:spcPct val="135000"/>
              </a:lnSpc>
              <a:buNone/>
            </a:pPr>
            <a:endParaRPr lang="da-DK" sz="1800" dirty="0"/>
          </a:p>
          <a:p>
            <a:pPr marL="557213" lvl="1" indent="-214313">
              <a:lnSpc>
                <a:spcPct val="135000"/>
              </a:lnSpc>
            </a:pPr>
            <a:r>
              <a:rPr lang="da-DK" dirty="0" smtClean="0">
                <a:latin typeface="Raleway" panose="020B0503030101060003" pitchFamily="34" charset="0"/>
              </a:rPr>
              <a:t>Valg </a:t>
            </a:r>
            <a:r>
              <a:rPr lang="da-DK" dirty="0">
                <a:latin typeface="Raleway" panose="020B0503030101060003" pitchFamily="34" charset="0"/>
              </a:rPr>
              <a:t>af videregående uddannelse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Valgovervejelser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Tvivl om valg af uddannelse efter gymnasiet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Beskæftigelsesmuligheder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Adgangskrav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Optagelsesregler og - procedurer</a:t>
            </a:r>
          </a:p>
          <a:p>
            <a:pPr marL="557213" lvl="1" indent="-214313">
              <a:lnSpc>
                <a:spcPct val="135000"/>
              </a:lnSpc>
            </a:pPr>
            <a:r>
              <a:rPr lang="da-DK" dirty="0">
                <a:latin typeface="Raleway" panose="020B0503030101060003" pitchFamily="34" charset="0"/>
              </a:rPr>
              <a:t>Ansøgning</a:t>
            </a:r>
          </a:p>
          <a:p>
            <a:pPr>
              <a:lnSpc>
                <a:spcPct val="120000"/>
              </a:lnSpc>
            </a:pPr>
            <a:endParaRPr lang="da-DK" dirty="0" smtClean="0"/>
          </a:p>
          <a:p>
            <a:endParaRPr lang="da-DK" dirty="0"/>
          </a:p>
        </p:txBody>
      </p:sp>
      <p:pic>
        <p:nvPicPr>
          <p:cNvPr id="5" name="Billed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1" t="15913" r="15971" b="-231"/>
          <a:stretch/>
        </p:blipFill>
        <p:spPr bwMode="auto">
          <a:xfrm>
            <a:off x="2179815" y="2042824"/>
            <a:ext cx="3027219" cy="3433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7"/>
    </mc:Choice>
    <mc:Fallback xmlns="">
      <p:transition spd="slow" advTm="2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39" y="2347379"/>
            <a:ext cx="2135902" cy="2135902"/>
          </a:xfrm>
          <a:prstGeom prst="rect">
            <a:avLst/>
          </a:prstGeom>
        </p:spPr>
      </p:pic>
      <p:sp>
        <p:nvSpPr>
          <p:cNvPr id="3" name="Pladsholder til tekst 1"/>
          <p:cNvSpPr txBox="1">
            <a:spLocks/>
          </p:cNvSpPr>
          <p:nvPr/>
        </p:nvSpPr>
        <p:spPr>
          <a:xfrm>
            <a:off x="6298627" y="2594476"/>
            <a:ext cx="2210437" cy="11755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39700" algn="l"/>
                <a:tab pos="457200" algn="l"/>
              </a:tabLst>
              <a:defRPr lang="da-DK" sz="3000" b="1" kern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spcBef>
                <a:spcPts val="750"/>
              </a:spcBef>
              <a:tabLst>
                <a:tab pos="104775" algn="l"/>
                <a:tab pos="342900" algn="l"/>
              </a:tabLst>
            </a:pPr>
            <a:r>
              <a:rPr lang="da-DK" sz="2400" b="0" dirty="0">
                <a:solidFill>
                  <a:srgbClr val="0A5A5F"/>
                </a:solidFill>
                <a:latin typeface="Raleway"/>
              </a:rPr>
              <a:t>Individuel vejledning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7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5" r="62114"/>
          <a:stretch/>
        </p:blipFill>
        <p:spPr>
          <a:xfrm>
            <a:off x="7158544" y="3996027"/>
            <a:ext cx="1349402" cy="207632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7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238"/>
          <a:stretch/>
        </p:blipFill>
        <p:spPr>
          <a:xfrm>
            <a:off x="7220302" y="3172072"/>
            <a:ext cx="2883408" cy="123293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7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5" r="62114"/>
          <a:stretch/>
        </p:blipFill>
        <p:spPr>
          <a:xfrm>
            <a:off x="4436062" y="4089890"/>
            <a:ext cx="1241870" cy="191086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7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5" r="62114"/>
          <a:stretch/>
        </p:blipFill>
        <p:spPr>
          <a:xfrm>
            <a:off x="2919748" y="4089890"/>
            <a:ext cx="1115018" cy="1715675"/>
          </a:xfrm>
          <a:prstGeom prst="rect">
            <a:avLst/>
          </a:prstGeom>
        </p:spPr>
      </p:pic>
      <p:sp>
        <p:nvSpPr>
          <p:cNvPr id="8" name="Pladsholder til tekst 1"/>
          <p:cNvSpPr txBox="1">
            <a:spLocks/>
          </p:cNvSpPr>
          <p:nvPr/>
        </p:nvSpPr>
        <p:spPr>
          <a:xfrm>
            <a:off x="1992638" y="2594476"/>
            <a:ext cx="2042128" cy="8539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39700" algn="l"/>
                <a:tab pos="457200" algn="l"/>
              </a:tabLst>
              <a:defRPr lang="da-DK" sz="3000" b="1" kern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100000"/>
              </a:lnSpc>
              <a:spcBef>
                <a:spcPts val="750"/>
              </a:spcBef>
              <a:tabLst>
                <a:tab pos="104775" algn="l"/>
                <a:tab pos="342900" algn="l"/>
              </a:tabLst>
            </a:pPr>
            <a:r>
              <a:rPr lang="da-DK" sz="2400" b="0" dirty="0">
                <a:solidFill>
                  <a:srgbClr val="0A5A5F"/>
                </a:solidFill>
                <a:latin typeface="Raleway"/>
              </a:rPr>
              <a:t>Klasser og </a:t>
            </a:r>
          </a:p>
          <a:p>
            <a:pPr defTabSz="342900">
              <a:lnSpc>
                <a:spcPct val="100000"/>
              </a:lnSpc>
              <a:spcBef>
                <a:spcPts val="750"/>
              </a:spcBef>
              <a:tabLst>
                <a:tab pos="104775" algn="l"/>
                <a:tab pos="342900" algn="l"/>
              </a:tabLst>
            </a:pPr>
            <a:r>
              <a:rPr lang="da-DK" sz="2400" b="0" dirty="0">
                <a:solidFill>
                  <a:srgbClr val="0A5A5F"/>
                </a:solidFill>
                <a:latin typeface="Raleway"/>
              </a:rPr>
              <a:t>grupper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8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5" r="62114"/>
          <a:stretch/>
        </p:blipFill>
        <p:spPr>
          <a:xfrm>
            <a:off x="3722502" y="4578758"/>
            <a:ext cx="970686" cy="149359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7" cstate="print">
            <a:duotone>
              <a:srgbClr val="0A5A5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5" r="62114"/>
          <a:stretch/>
        </p:blipFill>
        <p:spPr>
          <a:xfrm>
            <a:off x="8509063" y="3996027"/>
            <a:ext cx="1349402" cy="2076321"/>
          </a:xfrm>
          <a:prstGeom prst="rect">
            <a:avLst/>
          </a:prstGeom>
        </p:spPr>
      </p:pic>
      <p:sp>
        <p:nvSpPr>
          <p:cNvPr id="11" name="Pladsholder til tekst 1"/>
          <p:cNvSpPr txBox="1">
            <a:spLocks/>
          </p:cNvSpPr>
          <p:nvPr/>
        </p:nvSpPr>
        <p:spPr>
          <a:xfrm>
            <a:off x="1996715" y="1217927"/>
            <a:ext cx="5524428" cy="5052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39700" algn="l"/>
                <a:tab pos="457200" algn="l"/>
              </a:tabLst>
              <a:defRPr lang="da-DK" sz="3000" b="1" kern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spcBef>
                <a:spcPts val="750"/>
              </a:spcBef>
              <a:tabLst>
                <a:tab pos="104775" algn="l"/>
                <a:tab pos="342900" algn="l"/>
              </a:tabLst>
              <a:defRPr/>
            </a:pPr>
            <a:r>
              <a:rPr lang="da-DK" sz="2700" b="0" dirty="0">
                <a:solidFill>
                  <a:srgbClr val="0A5A5F"/>
                </a:solidFill>
                <a:latin typeface="Raleway Medium"/>
              </a:rPr>
              <a:t>Studievalgs vejledning</a:t>
            </a:r>
          </a:p>
        </p:txBody>
      </p:sp>
      <p:pic>
        <p:nvPicPr>
          <p:cNvPr id="13" name="Ly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3649">
        <p159:morph option="byObject"/>
      </p:transition>
    </mc:Choice>
    <mc:Fallback xmlns="">
      <p:transition spd="slow" advTm="2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730" y="0"/>
            <a:ext cx="12317730" cy="69872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686800" y="3305348"/>
            <a:ext cx="350519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 Std"/>
              </a:rPr>
              <a:t>studievalg.dk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rcular Std"/>
            </a:endParaRP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0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1542">
        <p159:morph option="byObject"/>
      </p:transition>
    </mc:Choice>
    <mc:Fallback xmlns="">
      <p:transition spd="slow" advTm="11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5"/>
          <a:srcRect l="32892" t="27386" r="21274" b="12483"/>
          <a:stretch/>
        </p:blipFill>
        <p:spPr>
          <a:xfrm>
            <a:off x="1935215" y="1190770"/>
            <a:ext cx="7740008" cy="5397265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651938" y="373859"/>
            <a:ext cx="6948235" cy="6972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400" b="1" i="0" u="none" strike="noStrike" kern="1200" cap="none" spc="0" normalizeH="0" baseline="0" noProof="0" dirty="0">
                <a:ln>
                  <a:noFill/>
                </a:ln>
                <a:solidFill>
                  <a:srgbClr val="024843"/>
                </a:solidFill>
                <a:effectLst/>
                <a:uLnTx/>
                <a:uFillTx/>
                <a:latin typeface="Raleway" panose="020B0503030101060003" pitchFamily="34" charset="0"/>
              </a:rPr>
              <a:t>Videregående</a:t>
            </a: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24843"/>
                </a:solidFill>
                <a:effectLst/>
                <a:uLnTx/>
                <a:uFillTx/>
                <a:latin typeface="Raleway" panose="020B0503030101060003" pitchFamily="34" charset="0"/>
              </a:rPr>
              <a:t> </a:t>
            </a:r>
            <a:r>
              <a:rPr kumimoji="0" lang="da-DK" sz="3400" b="1" i="0" u="none" strike="noStrike" kern="1200" cap="none" spc="0" normalizeH="0" baseline="0" noProof="0" dirty="0">
                <a:ln>
                  <a:noFill/>
                </a:ln>
                <a:solidFill>
                  <a:srgbClr val="024843"/>
                </a:solidFill>
                <a:effectLst/>
                <a:uLnTx/>
                <a:uFillTx/>
                <a:latin typeface="Raleway" panose="020B0503030101060003" pitchFamily="34" charset="0"/>
              </a:rPr>
              <a:t>uddannelser</a:t>
            </a: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rgbClr val="024843"/>
              </a:solidFill>
              <a:effectLst/>
              <a:uLnTx/>
              <a:uFillTx/>
              <a:latin typeface="Raleway" panose="020B0503030101060003" pitchFamily="34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82292">
        <p159:morph option="byObject"/>
      </p:transition>
    </mc:Choice>
    <mc:Fallback xmlns="">
      <p:transition spd="slow" advTm="82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79376" y="188640"/>
            <a:ext cx="7128792" cy="131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4000" b="1" dirty="0" smtClean="0">
                <a:solidFill>
                  <a:srgbClr val="2D7D82"/>
                </a:solidFill>
                <a:latin typeface="Raleway" panose="020B0503030101060003" pitchFamily="34" charset="0"/>
              </a:rPr>
              <a:t>Videregående uddannelse og adgangskrav</a:t>
            </a:r>
            <a:endParaRPr lang="da-DK" sz="4000" b="1" dirty="0">
              <a:solidFill>
                <a:srgbClr val="2D7D82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ekstboks 11"/>
          <p:cNvSpPr txBox="1"/>
          <p:nvPr/>
        </p:nvSpPr>
        <p:spPr>
          <a:xfrm>
            <a:off x="479376" y="1916832"/>
            <a:ext cx="11952827" cy="5355312"/>
          </a:xfrm>
          <a:prstGeom prst="rect">
            <a:avLst/>
          </a:prstGeom>
          <a:solidFill>
            <a:srgbClr val="2D7D82"/>
          </a:solidFill>
        </p:spPr>
        <p:txBody>
          <a:bodyPr wrap="square" rtlCol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b="1" dirty="0">
              <a:solidFill>
                <a:srgbClr val="A7B631"/>
              </a:solidFill>
              <a:latin typeface="Raleway" panose="020B0503030101060003" pitchFamily="34" charset="0"/>
            </a:endParaRPr>
          </a:p>
          <a:p>
            <a:r>
              <a:rPr lang="da-DK" b="1" dirty="0">
                <a:solidFill>
                  <a:schemeClr val="bg1"/>
                </a:solidFill>
                <a:latin typeface="Raleway" panose="020B0503030101060003" pitchFamily="34" charset="0"/>
              </a:rPr>
              <a:t>Generelt adgangskrav:</a:t>
            </a:r>
          </a:p>
          <a:p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En gymnasial eksamen (fx </a:t>
            </a:r>
            <a:r>
              <a:rPr lang="da-DK" dirty="0" err="1">
                <a:solidFill>
                  <a:schemeClr val="bg1"/>
                </a:solidFill>
                <a:latin typeface="Raleway" panose="020B0503030101060003" pitchFamily="34" charset="0"/>
              </a:rPr>
              <a:t>stx</a:t>
            </a:r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, hhx, htx og hf</a:t>
            </a:r>
            <a:r>
              <a:rPr lang="da-DK" dirty="0" smtClean="0">
                <a:solidFill>
                  <a:schemeClr val="bg1"/>
                </a:solidFill>
                <a:latin typeface="Raleway" panose="020B0503030101060003" pitchFamily="34" charset="0"/>
              </a:rPr>
              <a:t>)</a:t>
            </a:r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b="1" dirty="0">
              <a:solidFill>
                <a:srgbClr val="024843"/>
              </a:solidFill>
              <a:latin typeface="Raleway" panose="020B0503030101060003" pitchFamily="34" charset="0"/>
            </a:endParaRPr>
          </a:p>
          <a:p>
            <a:r>
              <a:rPr lang="da-DK" b="1" dirty="0">
                <a:solidFill>
                  <a:schemeClr val="bg1"/>
                </a:solidFill>
                <a:latin typeface="Raleway" panose="020B0503030101060003" pitchFamily="34" charset="0"/>
              </a:rPr>
              <a:t>Specifikke adgangskrav:</a:t>
            </a:r>
          </a:p>
          <a:p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Bestemte fag på bestemte niveauer (A-, B- el. C-niveau)</a:t>
            </a: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Tekstboks 122"/>
          <p:cNvSpPr txBox="1"/>
          <p:nvPr/>
        </p:nvSpPr>
        <p:spPr>
          <a:xfrm>
            <a:off x="5951984" y="4594488"/>
            <a:ext cx="6948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Raleway" panose="020B0503030101060003" pitchFamily="34" charset="0"/>
              </a:rPr>
              <a:t>Studieretningerne giver:  </a:t>
            </a:r>
            <a:endParaRPr lang="da-DK" b="1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lvl="1"/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- </a:t>
            </a:r>
            <a:r>
              <a:rPr lang="da-DK" dirty="0" smtClean="0">
                <a:solidFill>
                  <a:schemeClr val="bg1"/>
                </a:solidFill>
                <a:latin typeface="Raleway" panose="020B0503030101060003" pitchFamily="34" charset="0"/>
              </a:rPr>
              <a:t>nogle </a:t>
            </a:r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studieretningsfag på højt niveau</a:t>
            </a:r>
          </a:p>
          <a:p>
            <a:pPr marL="742950" lvl="1" indent="-285750">
              <a:buFontTx/>
              <a:buChar char="-"/>
            </a:pPr>
            <a:r>
              <a:rPr lang="da-DK" dirty="0" smtClean="0">
                <a:solidFill>
                  <a:schemeClr val="bg1"/>
                </a:solidFill>
                <a:latin typeface="Raleway" panose="020B0503030101060003" pitchFamily="34" charset="0"/>
              </a:rPr>
              <a:t>mulighed </a:t>
            </a:r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for nogle forskellige </a:t>
            </a:r>
            <a:r>
              <a:rPr lang="da-DK" dirty="0" smtClean="0">
                <a:solidFill>
                  <a:schemeClr val="bg1"/>
                </a:solidFill>
                <a:latin typeface="Raleway" panose="020B0503030101060003" pitchFamily="34" charset="0"/>
              </a:rPr>
              <a:t>valgfag</a:t>
            </a:r>
          </a:p>
          <a:p>
            <a:pPr marL="742950" lvl="1" indent="-285750">
              <a:buFontTx/>
              <a:buChar char="-"/>
            </a:pPr>
            <a:r>
              <a:rPr lang="da-DK" dirty="0">
                <a:solidFill>
                  <a:schemeClr val="bg1"/>
                </a:solidFill>
                <a:latin typeface="Raleway" panose="020B0503030101060003" pitchFamily="34" charset="0"/>
              </a:rPr>
              <a:t>obligatoriske fag, uanset studieretning</a:t>
            </a:r>
          </a:p>
          <a:p>
            <a:pPr marL="742950" lvl="1" indent="-285750">
              <a:buFontTx/>
              <a:buChar char="-"/>
            </a:pPr>
            <a:endParaRPr lang="da-DK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b="27071"/>
          <a:stretch/>
        </p:blipFill>
        <p:spPr>
          <a:xfrm rot="1781629" flipV="1">
            <a:off x="1771844" y="4633499"/>
            <a:ext cx="5316720" cy="5001439"/>
          </a:xfrm>
          <a:prstGeom prst="rect">
            <a:avLst/>
          </a:prstGeom>
        </p:spPr>
      </p:pic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4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64593">
        <p159:morph option="byObject"/>
      </p:transition>
    </mc:Choice>
    <mc:Fallback xmlns="">
      <p:transition spd="slow" advTm="64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9885784" cy="4525963"/>
          </a:xfrm>
        </p:spPr>
        <p:txBody>
          <a:bodyPr>
            <a:normAutofit/>
          </a:bodyPr>
          <a:lstStyle/>
          <a:p>
            <a:r>
              <a:rPr lang="da-DK" sz="2000" b="1" dirty="0">
                <a:solidFill>
                  <a:srgbClr val="2D7D82"/>
                </a:solidFill>
                <a:latin typeface="Raleway" panose="020B0503030101060003" pitchFamily="34" charset="0"/>
              </a:rPr>
              <a:t>Karaktergennemsnittet kan betyde noget for den enkeltes chancer for optagelse på en videregående </a:t>
            </a:r>
            <a:r>
              <a:rPr lang="da-DK" sz="2000" b="1" dirty="0" smtClean="0">
                <a:solidFill>
                  <a:srgbClr val="2D7D82"/>
                </a:solidFill>
                <a:latin typeface="Raleway" panose="020B0503030101060003" pitchFamily="34" charset="0"/>
              </a:rPr>
              <a:t>uddannelse</a:t>
            </a:r>
          </a:p>
          <a:p>
            <a:pPr lvl="1"/>
            <a:r>
              <a:rPr lang="da-DK" sz="1600" dirty="0" smtClean="0">
                <a:solidFill>
                  <a:srgbClr val="2D7D82"/>
                </a:solidFill>
                <a:latin typeface="Raleway" panose="020B0503030101060003" pitchFamily="34" charset="0"/>
              </a:rPr>
              <a:t>MEN </a:t>
            </a:r>
            <a:r>
              <a:rPr lang="da-DK" sz="1600" dirty="0">
                <a:solidFill>
                  <a:srgbClr val="2D7D82"/>
                </a:solidFill>
                <a:latin typeface="Raleway" panose="020B0503030101060003" pitchFamily="34" charset="0"/>
              </a:rPr>
              <a:t>50 % af de videregående uddannelser kræver </a:t>
            </a:r>
            <a:r>
              <a:rPr lang="da-DK" sz="1600" i="1" dirty="0">
                <a:solidFill>
                  <a:srgbClr val="2D7D82"/>
                </a:solidFill>
                <a:latin typeface="Raleway" panose="020B0503030101060003" pitchFamily="34" charset="0"/>
              </a:rPr>
              <a:t>ikke</a:t>
            </a:r>
            <a:r>
              <a:rPr lang="da-DK" sz="1600" dirty="0">
                <a:solidFill>
                  <a:srgbClr val="2D7D82"/>
                </a:solidFill>
                <a:latin typeface="Raleway" panose="020B0503030101060003" pitchFamily="34" charset="0"/>
              </a:rPr>
              <a:t> </a:t>
            </a:r>
            <a:r>
              <a:rPr lang="da-DK" sz="1600" dirty="0" smtClean="0">
                <a:solidFill>
                  <a:srgbClr val="2D7D82"/>
                </a:solidFill>
                <a:latin typeface="Raleway" panose="020B0503030101060003" pitchFamily="34" charset="0"/>
              </a:rPr>
              <a:t>noget bestemt </a:t>
            </a:r>
            <a:r>
              <a:rPr lang="da-DK" sz="1600" dirty="0">
                <a:solidFill>
                  <a:srgbClr val="2D7D82"/>
                </a:solidFill>
                <a:latin typeface="Raleway" panose="020B0503030101060003" pitchFamily="34" charset="0"/>
              </a:rPr>
              <a:t>gennemsnit</a:t>
            </a:r>
          </a:p>
          <a:p>
            <a:pPr marL="0" indent="0">
              <a:buNone/>
            </a:pPr>
            <a:endParaRPr lang="da-DK" sz="2000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2000" b="1" dirty="0">
                <a:solidFill>
                  <a:srgbClr val="2D7D82"/>
                </a:solidFill>
                <a:latin typeface="Raleway" panose="020B0503030101060003" pitchFamily="34" charset="0"/>
              </a:rPr>
              <a:t>De videregående uddannelser har forskellige adgangskvotienter</a:t>
            </a:r>
          </a:p>
          <a:p>
            <a:pPr marL="0" indent="0">
              <a:buNone/>
            </a:pPr>
            <a:endParaRPr lang="da-DK" sz="2000" b="1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r>
              <a:rPr lang="da-DK" sz="2000" b="1" dirty="0">
                <a:solidFill>
                  <a:srgbClr val="2D7D82"/>
                </a:solidFill>
                <a:latin typeface="Raleway" panose="020B0503030101060003" pitchFamily="34" charset="0"/>
              </a:rPr>
              <a:t>Man kan </a:t>
            </a:r>
            <a:r>
              <a:rPr lang="da-DK" sz="2000" b="1" i="1" u="sng" dirty="0">
                <a:solidFill>
                  <a:srgbClr val="2D7D82"/>
                </a:solidFill>
                <a:latin typeface="Raleway" panose="020B0503030101060003" pitchFamily="34" charset="0"/>
              </a:rPr>
              <a:t>ikke </a:t>
            </a:r>
            <a:r>
              <a:rPr lang="da-DK" sz="2000" b="1" dirty="0">
                <a:solidFill>
                  <a:srgbClr val="2D7D82"/>
                </a:solidFill>
                <a:latin typeface="Raleway" panose="020B0503030101060003" pitchFamily="34" charset="0"/>
              </a:rPr>
              <a:t>forbedre sit karaktergennemsnit efter gymnasiet</a:t>
            </a:r>
            <a:r>
              <a:rPr lang="da-DK" sz="2000" b="1" dirty="0" smtClean="0">
                <a:solidFill>
                  <a:srgbClr val="2D7D82"/>
                </a:solidFill>
                <a:latin typeface="Raleway" panose="020B0503030101060003" pitchFamily="34" charset="0"/>
              </a:rPr>
              <a:t>!</a:t>
            </a:r>
          </a:p>
          <a:p>
            <a:pPr marL="0" indent="0">
              <a:buNone/>
            </a:pPr>
            <a:endParaRPr lang="da-DK" sz="2000" b="1" dirty="0">
              <a:solidFill>
                <a:srgbClr val="2D7D82"/>
              </a:solidFill>
              <a:latin typeface="Raleway" panose="020B0503030101060003" pitchFamily="34" charset="0"/>
            </a:endParaRPr>
          </a:p>
          <a:p>
            <a:pPr marL="457200" lvl="1" indent="0">
              <a:buNone/>
            </a:pPr>
            <a:r>
              <a:rPr lang="da-DK" sz="2000" dirty="0">
                <a:solidFill>
                  <a:srgbClr val="2D7D82"/>
                </a:solidFill>
                <a:latin typeface="Raleway" panose="020B0503030101060003" pitchFamily="34" charset="0"/>
              </a:rPr>
              <a:t>	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3392" y="332656"/>
            <a:ext cx="8229600" cy="1143000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400" b="1" dirty="0">
                <a:solidFill>
                  <a:srgbClr val="2D7D82"/>
                </a:solidFill>
                <a:latin typeface="Raleway" panose="020B0503030101060003" pitchFamily="34" charset="0"/>
              </a:rPr>
              <a:t>Karaktergennemsnittet</a:t>
            </a:r>
            <a:endParaRPr lang="da-DK" sz="4400" dirty="0">
              <a:solidFill>
                <a:srgbClr val="2D7D82"/>
              </a:solidFill>
              <a:latin typeface="Raleway" panose="020B0503030101060003" pitchFamily="34" charset="0"/>
            </a:endParaRP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8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3"/>
    </mc:Choice>
    <mc:Fallback xmlns="">
      <p:transition spd="slow" advTm="5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90" y="0"/>
            <a:ext cx="11372509" cy="685800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5"/>
    </mc:Choice>
    <mc:Fallback xmlns="">
      <p:transition spd="slow" advTm="1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Raleway Master Skabelon">
      <a:dk1>
        <a:srgbClr val="0A5A5F"/>
      </a:dk1>
      <a:lt1>
        <a:srgbClr val="C8D7CD"/>
      </a:lt1>
      <a:dk2>
        <a:srgbClr val="283737"/>
      </a:dk2>
      <a:lt2>
        <a:srgbClr val="E1E1DC"/>
      </a:lt2>
      <a:accent1>
        <a:srgbClr val="FFAF37"/>
      </a:accent1>
      <a:accent2>
        <a:srgbClr val="FF8C32"/>
      </a:accent2>
      <a:accent3>
        <a:srgbClr val="FA4B0F"/>
      </a:accent3>
      <a:accent4>
        <a:srgbClr val="E62D1E"/>
      </a:accent4>
      <a:accent5>
        <a:srgbClr val="2D7D82"/>
      </a:accent5>
      <a:accent6>
        <a:srgbClr val="0A5A5F"/>
      </a:accent6>
      <a:hlink>
        <a:srgbClr val="FFAF37"/>
      </a:hlink>
      <a:folHlink>
        <a:srgbClr val="C8D7CD"/>
      </a:folHlink>
    </a:clrScheme>
    <a:fontScheme name="Raleway">
      <a:majorFont>
        <a:latin typeface="Raleway Medium"/>
        <a:ea typeface=""/>
        <a:cs typeface=""/>
      </a:majorFont>
      <a:minorFont>
        <a:latin typeface="Raleway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(Ny) Raleway Master PowerPoint skabelon.potx [Skrivebeskyttet]" id="{8E8491DD-6981-43A9-BA98-6149DB1E760D}" vid="{5C5AE508-37F5-4EA3-99A0-6A321229C6C2}"/>
    </a:ext>
  </a:extLst>
</a:theme>
</file>

<file path=ppt/theme/theme3.xml><?xml version="1.0" encoding="utf-8"?>
<a:theme xmlns:a="http://schemas.openxmlformats.org/drawingml/2006/main" name="White">
  <a:themeElements>
    <a:clrScheme name="Studievalg Danmark">
      <a:dk1>
        <a:srgbClr val="0B5A5F"/>
      </a:dk1>
      <a:lt1>
        <a:srgbClr val="FFFFFF"/>
      </a:lt1>
      <a:dk2>
        <a:srgbClr val="53585F"/>
      </a:dk2>
      <a:lt2>
        <a:srgbClr val="DCDEE0"/>
      </a:lt2>
      <a:accent1>
        <a:srgbClr val="0A5A5F"/>
      </a:accent1>
      <a:accent2>
        <a:srgbClr val="2D7D82"/>
      </a:accent2>
      <a:accent3>
        <a:srgbClr val="C8D7CD"/>
      </a:accent3>
      <a:accent4>
        <a:srgbClr val="FA4B0F"/>
      </a:accent4>
      <a:accent5>
        <a:srgbClr val="FF8C32"/>
      </a:accent5>
      <a:accent6>
        <a:srgbClr val="FFAF37"/>
      </a:accent6>
      <a:hlink>
        <a:srgbClr val="FFAF37"/>
      </a:hlink>
      <a:folHlink>
        <a:srgbClr val="FF4B0F"/>
      </a:folHlink>
    </a:clrScheme>
    <a:fontScheme name="White">
      <a:majorFont>
        <a:latin typeface="Circular Std"/>
        <a:ea typeface="Circular Std"/>
        <a:cs typeface="Circular Std"/>
      </a:majorFont>
      <a:minorFont>
        <a:latin typeface="Circular Std Black"/>
        <a:ea typeface="Circular Std Black"/>
        <a:cs typeface="Circular Std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ircular St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0B5A5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Studievalg Danmark">
      <a:dk1>
        <a:srgbClr val="0B5A5F"/>
      </a:dk1>
      <a:lt1>
        <a:srgbClr val="FFFFFF"/>
      </a:lt1>
      <a:dk2>
        <a:srgbClr val="53585F"/>
      </a:dk2>
      <a:lt2>
        <a:srgbClr val="DCDEE0"/>
      </a:lt2>
      <a:accent1>
        <a:srgbClr val="0A5A5F"/>
      </a:accent1>
      <a:accent2>
        <a:srgbClr val="2D7D82"/>
      </a:accent2>
      <a:accent3>
        <a:srgbClr val="C8D7CD"/>
      </a:accent3>
      <a:accent4>
        <a:srgbClr val="FA4B0F"/>
      </a:accent4>
      <a:accent5>
        <a:srgbClr val="FF8C32"/>
      </a:accent5>
      <a:accent6>
        <a:srgbClr val="FFAF37"/>
      </a:accent6>
      <a:hlink>
        <a:srgbClr val="FFAF37"/>
      </a:hlink>
      <a:folHlink>
        <a:srgbClr val="FF4B0F"/>
      </a:folHlink>
    </a:clrScheme>
    <a:fontScheme name="White">
      <a:majorFont>
        <a:latin typeface="Circular Std"/>
        <a:ea typeface="Circular Std"/>
        <a:cs typeface="Circular Std"/>
      </a:majorFont>
      <a:minorFont>
        <a:latin typeface="Circular Std Black"/>
        <a:ea typeface="Circular Std Black"/>
        <a:cs typeface="Circular Std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ircular St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0B5A5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tudievalg-Danmark-PowerPoint-Skabelon1.potx" id="{4C476020-9951-4DC2-BAEB-87EEA26DC25E}" vid="{466936EC-4B07-4D38-9A51-178591A102FF}"/>
    </a:ext>
  </a:extLst>
</a:theme>
</file>

<file path=ppt/theme/theme5.xml><?xml version="1.0" encoding="utf-8"?>
<a:theme xmlns:a="http://schemas.openxmlformats.org/drawingml/2006/main" name="2_White">
  <a:themeElements>
    <a:clrScheme name="Studievalg Danmark">
      <a:dk1>
        <a:srgbClr val="0B5A5F"/>
      </a:dk1>
      <a:lt1>
        <a:srgbClr val="FFFFFF"/>
      </a:lt1>
      <a:dk2>
        <a:srgbClr val="53585F"/>
      </a:dk2>
      <a:lt2>
        <a:srgbClr val="DCDEE0"/>
      </a:lt2>
      <a:accent1>
        <a:srgbClr val="0A5A5F"/>
      </a:accent1>
      <a:accent2>
        <a:srgbClr val="2D7D82"/>
      </a:accent2>
      <a:accent3>
        <a:srgbClr val="C8D7CD"/>
      </a:accent3>
      <a:accent4>
        <a:srgbClr val="FA4B0F"/>
      </a:accent4>
      <a:accent5>
        <a:srgbClr val="FF8C32"/>
      </a:accent5>
      <a:accent6>
        <a:srgbClr val="FFAF37"/>
      </a:accent6>
      <a:hlink>
        <a:srgbClr val="FFAF37"/>
      </a:hlink>
      <a:folHlink>
        <a:srgbClr val="FF4B0F"/>
      </a:folHlink>
    </a:clrScheme>
    <a:fontScheme name="White">
      <a:majorFont>
        <a:latin typeface="Circular Std"/>
        <a:ea typeface="Circular Std"/>
        <a:cs typeface="Circular Std"/>
      </a:majorFont>
      <a:minorFont>
        <a:latin typeface="Circular Std Black"/>
        <a:ea typeface="Circular Std Black"/>
        <a:cs typeface="Circular Std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ircular St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0B5A5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tudievalg-Danmark-PowerPoint-Skabelon1.potx" id="{4C476020-9951-4DC2-BAEB-87EEA26DC25E}" vid="{466936EC-4B07-4D38-9A51-178591A102FF}"/>
    </a:ext>
  </a:extLst>
</a:theme>
</file>

<file path=ppt/theme/theme6.xml><?xml version="1.0" encoding="utf-8"?>
<a:theme xmlns:a="http://schemas.openxmlformats.org/drawingml/2006/main" name="3_White">
  <a:themeElements>
    <a:clrScheme name="Studievalg Danmark">
      <a:dk1>
        <a:srgbClr val="0B5A5F"/>
      </a:dk1>
      <a:lt1>
        <a:srgbClr val="FFFFFF"/>
      </a:lt1>
      <a:dk2>
        <a:srgbClr val="53585F"/>
      </a:dk2>
      <a:lt2>
        <a:srgbClr val="DCDEE0"/>
      </a:lt2>
      <a:accent1>
        <a:srgbClr val="0A5A5F"/>
      </a:accent1>
      <a:accent2>
        <a:srgbClr val="2D7D82"/>
      </a:accent2>
      <a:accent3>
        <a:srgbClr val="C8D7CD"/>
      </a:accent3>
      <a:accent4>
        <a:srgbClr val="FA4B0F"/>
      </a:accent4>
      <a:accent5>
        <a:srgbClr val="FF8C32"/>
      </a:accent5>
      <a:accent6>
        <a:srgbClr val="FFAF37"/>
      </a:accent6>
      <a:hlink>
        <a:srgbClr val="FFAF37"/>
      </a:hlink>
      <a:folHlink>
        <a:srgbClr val="FF4B0F"/>
      </a:folHlink>
    </a:clrScheme>
    <a:fontScheme name="White">
      <a:majorFont>
        <a:latin typeface="Circular Std"/>
        <a:ea typeface="Circular Std"/>
        <a:cs typeface="Circular Std"/>
      </a:majorFont>
      <a:minorFont>
        <a:latin typeface="Circular Std Black"/>
        <a:ea typeface="Circular Std Black"/>
        <a:cs typeface="Circular Std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Circular St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0B5A5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-tema">
  <a:themeElements>
    <a:clrScheme name="Raleway Master Skabelon">
      <a:dk1>
        <a:srgbClr val="0A5A5F"/>
      </a:dk1>
      <a:lt1>
        <a:srgbClr val="C8D7CD"/>
      </a:lt1>
      <a:dk2>
        <a:srgbClr val="283737"/>
      </a:dk2>
      <a:lt2>
        <a:srgbClr val="E1E1DC"/>
      </a:lt2>
      <a:accent1>
        <a:srgbClr val="FFAF37"/>
      </a:accent1>
      <a:accent2>
        <a:srgbClr val="FF8C32"/>
      </a:accent2>
      <a:accent3>
        <a:srgbClr val="FA4B0F"/>
      </a:accent3>
      <a:accent4>
        <a:srgbClr val="E62D1E"/>
      </a:accent4>
      <a:accent5>
        <a:srgbClr val="2D7D82"/>
      </a:accent5>
      <a:accent6>
        <a:srgbClr val="0A5A5F"/>
      </a:accent6>
      <a:hlink>
        <a:srgbClr val="FFAF37"/>
      </a:hlink>
      <a:folHlink>
        <a:srgbClr val="C8D7CD"/>
      </a:folHlink>
    </a:clrScheme>
    <a:fontScheme name="Raleway">
      <a:majorFont>
        <a:latin typeface="Raleway Medium"/>
        <a:ea typeface=""/>
        <a:cs typeface=""/>
      </a:majorFont>
      <a:minorFont>
        <a:latin typeface="Raleway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(Ny) Raleway Master PowerPoint skabelon.potx [Skrivebeskyttet]" id="{8E8491DD-6981-43A9-BA98-6149DB1E760D}" vid="{5C5AE508-37F5-4EA3-99A0-6A321229C6C2}"/>
    </a:ext>
  </a:extLst>
</a:theme>
</file>

<file path=ppt/theme/theme8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341</Words>
  <Application>Microsoft Office PowerPoint</Application>
  <PresentationFormat>Widescreen</PresentationFormat>
  <Paragraphs>107</Paragraphs>
  <Slides>14</Slides>
  <Notes>14</Notes>
  <HiddenSlides>0</HiddenSlides>
  <MMClips>14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7</vt:i4>
      </vt:variant>
      <vt:variant>
        <vt:lpstr>Slidetitler</vt:lpstr>
      </vt:variant>
      <vt:variant>
        <vt:i4>14</vt:i4>
      </vt:variant>
    </vt:vector>
  </HeadingPairs>
  <TitlesOfParts>
    <vt:vector size="31" baseType="lpstr">
      <vt:lpstr>Arial</vt:lpstr>
      <vt:lpstr>Calibri</vt:lpstr>
      <vt:lpstr>Circular Std</vt:lpstr>
      <vt:lpstr>Circular Std Black</vt:lpstr>
      <vt:lpstr>Helvetica Neue</vt:lpstr>
      <vt:lpstr>Helvetica Neue Light</vt:lpstr>
      <vt:lpstr>Helvetica Neue Medium</vt:lpstr>
      <vt:lpstr>Raleway</vt:lpstr>
      <vt:lpstr>Raleway Medium</vt:lpstr>
      <vt:lpstr>Verdana</vt:lpstr>
      <vt:lpstr>Kontortema</vt:lpstr>
      <vt:lpstr>1_Office-tema</vt:lpstr>
      <vt:lpstr>White</vt:lpstr>
      <vt:lpstr>1_White</vt:lpstr>
      <vt:lpstr>2_White</vt:lpstr>
      <vt:lpstr>3_White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Opslag på ug.dk </vt:lpstr>
      <vt:lpstr>PowerPoint-præsentation</vt:lpstr>
      <vt:lpstr>Valget af en studieretning</vt:lpstr>
      <vt:lpstr>Snak om valget derhjemme… </vt:lpstr>
      <vt:lpstr>PowerPoint-præsentation</vt:lpstr>
    </vt:vector>
  </TitlesOfParts>
  <Company>Aalborg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Videregående uddannelse og studieretning</dc:title>
  <dc:creator>Martin Rovs Hansen</dc:creator>
  <cp:lastModifiedBy>Vita Schou</cp:lastModifiedBy>
  <cp:revision>300</cp:revision>
  <cp:lastPrinted>2019-09-26T10:06:48Z</cp:lastPrinted>
  <dcterms:created xsi:type="dcterms:W3CDTF">2017-06-01T09:14:06Z</dcterms:created>
  <dcterms:modified xsi:type="dcterms:W3CDTF">2020-09-22T04:34:37Z</dcterms:modified>
</cp:coreProperties>
</file>